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1"/>
  </p:sldMasterIdLst>
  <p:notesMasterIdLst>
    <p:notesMasterId r:id="rId21"/>
  </p:notesMasterIdLst>
  <p:sldIdLst>
    <p:sldId id="256" r:id="rId2"/>
    <p:sldId id="257" r:id="rId3"/>
    <p:sldId id="263" r:id="rId4"/>
    <p:sldId id="264" r:id="rId5"/>
    <p:sldId id="265" r:id="rId6"/>
    <p:sldId id="266" r:id="rId7"/>
    <p:sldId id="260" r:id="rId8"/>
    <p:sldId id="267" r:id="rId9"/>
    <p:sldId id="268" r:id="rId10"/>
    <p:sldId id="269" r:id="rId11"/>
    <p:sldId id="270" r:id="rId12"/>
    <p:sldId id="271" r:id="rId13"/>
    <p:sldId id="272" r:id="rId14"/>
    <p:sldId id="273" r:id="rId15"/>
    <p:sldId id="276" r:id="rId16"/>
    <p:sldId id="275" r:id="rId17"/>
    <p:sldId id="274" r:id="rId18"/>
    <p:sldId id="277" r:id="rId19"/>
    <p:sldId id="278" r:id="rId20"/>
  </p:sldIdLst>
  <p:sldSz cx="18288000" cy="10287000"/>
  <p:notesSz cx="9144000" cy="6858000"/>
  <p:defaultTextStyle>
    <a:defPPr>
      <a:defRPr lang="id-ID"/>
    </a:defPPr>
    <a:lvl1pPr marL="0" algn="l" defTabSz="1813918" rtl="0" eaLnBrk="1" latinLnBrk="0" hangingPunct="1">
      <a:defRPr sz="3570" kern="1200">
        <a:solidFill>
          <a:schemeClr val="tx1"/>
        </a:solidFill>
        <a:latin typeface="+mn-lt"/>
        <a:ea typeface="+mn-ea"/>
        <a:cs typeface="+mn-cs"/>
      </a:defRPr>
    </a:lvl1pPr>
    <a:lvl2pPr marL="906958" algn="l" defTabSz="1813918" rtl="0" eaLnBrk="1" latinLnBrk="0" hangingPunct="1">
      <a:defRPr sz="3570" kern="1200">
        <a:solidFill>
          <a:schemeClr val="tx1"/>
        </a:solidFill>
        <a:latin typeface="+mn-lt"/>
        <a:ea typeface="+mn-ea"/>
        <a:cs typeface="+mn-cs"/>
      </a:defRPr>
    </a:lvl2pPr>
    <a:lvl3pPr marL="1813918" algn="l" defTabSz="1813918" rtl="0" eaLnBrk="1" latinLnBrk="0" hangingPunct="1">
      <a:defRPr sz="3570" kern="1200">
        <a:solidFill>
          <a:schemeClr val="tx1"/>
        </a:solidFill>
        <a:latin typeface="+mn-lt"/>
        <a:ea typeface="+mn-ea"/>
        <a:cs typeface="+mn-cs"/>
      </a:defRPr>
    </a:lvl3pPr>
    <a:lvl4pPr marL="2720876" algn="l" defTabSz="1813918" rtl="0" eaLnBrk="1" latinLnBrk="0" hangingPunct="1">
      <a:defRPr sz="3570" kern="1200">
        <a:solidFill>
          <a:schemeClr val="tx1"/>
        </a:solidFill>
        <a:latin typeface="+mn-lt"/>
        <a:ea typeface="+mn-ea"/>
        <a:cs typeface="+mn-cs"/>
      </a:defRPr>
    </a:lvl4pPr>
    <a:lvl5pPr marL="3627834" algn="l" defTabSz="1813918" rtl="0" eaLnBrk="1" latinLnBrk="0" hangingPunct="1">
      <a:defRPr sz="3570" kern="1200">
        <a:solidFill>
          <a:schemeClr val="tx1"/>
        </a:solidFill>
        <a:latin typeface="+mn-lt"/>
        <a:ea typeface="+mn-ea"/>
        <a:cs typeface="+mn-cs"/>
      </a:defRPr>
    </a:lvl5pPr>
    <a:lvl6pPr marL="4534794" algn="l" defTabSz="1813918" rtl="0" eaLnBrk="1" latinLnBrk="0" hangingPunct="1">
      <a:defRPr sz="3570" kern="1200">
        <a:solidFill>
          <a:schemeClr val="tx1"/>
        </a:solidFill>
        <a:latin typeface="+mn-lt"/>
        <a:ea typeface="+mn-ea"/>
        <a:cs typeface="+mn-cs"/>
      </a:defRPr>
    </a:lvl6pPr>
    <a:lvl7pPr marL="5441752" algn="l" defTabSz="1813918" rtl="0" eaLnBrk="1" latinLnBrk="0" hangingPunct="1">
      <a:defRPr sz="3570" kern="1200">
        <a:solidFill>
          <a:schemeClr val="tx1"/>
        </a:solidFill>
        <a:latin typeface="+mn-lt"/>
        <a:ea typeface="+mn-ea"/>
        <a:cs typeface="+mn-cs"/>
      </a:defRPr>
    </a:lvl7pPr>
    <a:lvl8pPr marL="6348710" algn="l" defTabSz="1813918" rtl="0" eaLnBrk="1" latinLnBrk="0" hangingPunct="1">
      <a:defRPr sz="3570" kern="1200">
        <a:solidFill>
          <a:schemeClr val="tx1"/>
        </a:solidFill>
        <a:latin typeface="+mn-lt"/>
        <a:ea typeface="+mn-ea"/>
        <a:cs typeface="+mn-cs"/>
      </a:defRPr>
    </a:lvl8pPr>
    <a:lvl9pPr marL="7255670" algn="l" defTabSz="1813918" rtl="0" eaLnBrk="1" latinLnBrk="0" hangingPunct="1">
      <a:defRPr sz="357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8582"/>
    <a:srgbClr val="0D0D0D"/>
    <a:srgbClr val="000000"/>
    <a:srgbClr val="FAFAFA"/>
    <a:srgbClr val="1093C3"/>
    <a:srgbClr val="009999"/>
    <a:srgbClr val="FFFFFF"/>
    <a:srgbClr val="F4F4F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666" autoAdjust="0"/>
    <p:restoredTop sz="94660"/>
  </p:normalViewPr>
  <p:slideViewPr>
    <p:cSldViewPr snapToGrid="0">
      <p:cViewPr varScale="1">
        <p:scale>
          <a:sx n="50" d="100"/>
          <a:sy n="50" d="100"/>
        </p:scale>
        <p:origin x="756" y="5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id-ID"/>
          </a:p>
        </p:txBody>
      </p:sp>
      <p:sp>
        <p:nvSpPr>
          <p:cNvPr id="3" name="Date Placeholder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1ACFBEE5-70C8-43AD-8CE3-B30D50FDA9F8}" type="datetimeFigureOut">
              <a:rPr lang="id-ID" smtClean="0"/>
              <a:t>27/07/2017</a:t>
            </a:fld>
            <a:endParaRPr lang="id-ID"/>
          </a:p>
        </p:txBody>
      </p:sp>
      <p:sp>
        <p:nvSpPr>
          <p:cNvPr id="4" name="Slide Image Placeholder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id-ID"/>
          </a:p>
        </p:txBody>
      </p:sp>
      <p:sp>
        <p:nvSpPr>
          <p:cNvPr id="5" name="Notes Placeholder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id-ID"/>
          </a:p>
        </p:txBody>
      </p:sp>
      <p:sp>
        <p:nvSpPr>
          <p:cNvPr id="6" name="Footer Placeholder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lang="id-ID"/>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64B84F6C-62C9-49B9-9D1E-4298976FD8FF}" type="slidenum">
              <a:rPr lang="id-ID" smtClean="0"/>
              <a:t>‹#›</a:t>
            </a:fld>
            <a:endParaRPr lang="id-ID"/>
          </a:p>
        </p:txBody>
      </p:sp>
    </p:spTree>
    <p:extLst>
      <p:ext uri="{BB962C8B-B14F-4D97-AF65-F5344CB8AC3E}">
        <p14:creationId xmlns:p14="http://schemas.microsoft.com/office/powerpoint/2010/main" val="375854633"/>
      </p:ext>
    </p:extLst>
  </p:cSld>
  <p:clrMap bg1="lt1" tx1="dk1" bg2="lt2" tx2="dk2" accent1="accent1" accent2="accent2" accent3="accent3" accent4="accent4" accent5="accent5" accent6="accent6" hlink="hlink" folHlink="folHlink"/>
  <p:notesStyle>
    <a:lvl1pPr marL="0" algn="l" defTabSz="1813918" rtl="0" eaLnBrk="1" latinLnBrk="0" hangingPunct="1">
      <a:defRPr sz="2380" kern="1200">
        <a:solidFill>
          <a:schemeClr val="tx1"/>
        </a:solidFill>
        <a:latin typeface="+mn-lt"/>
        <a:ea typeface="+mn-ea"/>
        <a:cs typeface="+mn-cs"/>
      </a:defRPr>
    </a:lvl1pPr>
    <a:lvl2pPr marL="906958" algn="l" defTabSz="1813918" rtl="0" eaLnBrk="1" latinLnBrk="0" hangingPunct="1">
      <a:defRPr sz="2380" kern="1200">
        <a:solidFill>
          <a:schemeClr val="tx1"/>
        </a:solidFill>
        <a:latin typeface="+mn-lt"/>
        <a:ea typeface="+mn-ea"/>
        <a:cs typeface="+mn-cs"/>
      </a:defRPr>
    </a:lvl2pPr>
    <a:lvl3pPr marL="1813918" algn="l" defTabSz="1813918" rtl="0" eaLnBrk="1" latinLnBrk="0" hangingPunct="1">
      <a:defRPr sz="2380" kern="1200">
        <a:solidFill>
          <a:schemeClr val="tx1"/>
        </a:solidFill>
        <a:latin typeface="+mn-lt"/>
        <a:ea typeface="+mn-ea"/>
        <a:cs typeface="+mn-cs"/>
      </a:defRPr>
    </a:lvl3pPr>
    <a:lvl4pPr marL="2720876" algn="l" defTabSz="1813918" rtl="0" eaLnBrk="1" latinLnBrk="0" hangingPunct="1">
      <a:defRPr sz="2380" kern="1200">
        <a:solidFill>
          <a:schemeClr val="tx1"/>
        </a:solidFill>
        <a:latin typeface="+mn-lt"/>
        <a:ea typeface="+mn-ea"/>
        <a:cs typeface="+mn-cs"/>
      </a:defRPr>
    </a:lvl4pPr>
    <a:lvl5pPr marL="3627834" algn="l" defTabSz="1813918" rtl="0" eaLnBrk="1" latinLnBrk="0" hangingPunct="1">
      <a:defRPr sz="2380" kern="1200">
        <a:solidFill>
          <a:schemeClr val="tx1"/>
        </a:solidFill>
        <a:latin typeface="+mn-lt"/>
        <a:ea typeface="+mn-ea"/>
        <a:cs typeface="+mn-cs"/>
      </a:defRPr>
    </a:lvl5pPr>
    <a:lvl6pPr marL="4534794" algn="l" defTabSz="1813918" rtl="0" eaLnBrk="1" latinLnBrk="0" hangingPunct="1">
      <a:defRPr sz="2380" kern="1200">
        <a:solidFill>
          <a:schemeClr val="tx1"/>
        </a:solidFill>
        <a:latin typeface="+mn-lt"/>
        <a:ea typeface="+mn-ea"/>
        <a:cs typeface="+mn-cs"/>
      </a:defRPr>
    </a:lvl6pPr>
    <a:lvl7pPr marL="5441752" algn="l" defTabSz="1813918" rtl="0" eaLnBrk="1" latinLnBrk="0" hangingPunct="1">
      <a:defRPr sz="2380" kern="1200">
        <a:solidFill>
          <a:schemeClr val="tx1"/>
        </a:solidFill>
        <a:latin typeface="+mn-lt"/>
        <a:ea typeface="+mn-ea"/>
        <a:cs typeface="+mn-cs"/>
      </a:defRPr>
    </a:lvl7pPr>
    <a:lvl8pPr marL="6348710" algn="l" defTabSz="1813918" rtl="0" eaLnBrk="1" latinLnBrk="0" hangingPunct="1">
      <a:defRPr sz="2380" kern="1200">
        <a:solidFill>
          <a:schemeClr val="tx1"/>
        </a:solidFill>
        <a:latin typeface="+mn-lt"/>
        <a:ea typeface="+mn-ea"/>
        <a:cs typeface="+mn-cs"/>
      </a:defRPr>
    </a:lvl8pPr>
    <a:lvl9pPr marL="7255670" algn="l" defTabSz="1813918" rtl="0" eaLnBrk="1" latinLnBrk="0" hangingPunct="1">
      <a:defRPr sz="238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endParaRPr lang="id-ID"/>
          </a:p>
        </p:txBody>
      </p:sp>
      <p:sp>
        <p:nvSpPr>
          <p:cNvPr id="4" name="Slide Number Placeholder 3"/>
          <p:cNvSpPr>
            <a:spLocks noGrp="1"/>
          </p:cNvSpPr>
          <p:nvPr>
            <p:ph type="sldNum" sz="quarter" idx="10"/>
          </p:nvPr>
        </p:nvSpPr>
        <p:spPr/>
        <p:txBody>
          <a:bodyPr/>
          <a:lstStyle/>
          <a:p>
            <a:fld id="{64B84F6C-62C9-49B9-9D1E-4298976FD8FF}" type="slidenum">
              <a:rPr lang="id-ID" smtClean="0"/>
              <a:t>1</a:t>
            </a:fld>
            <a:endParaRPr lang="id-ID"/>
          </a:p>
        </p:txBody>
      </p:sp>
    </p:spTree>
    <p:extLst>
      <p:ext uri="{BB962C8B-B14F-4D97-AF65-F5344CB8AC3E}">
        <p14:creationId xmlns:p14="http://schemas.microsoft.com/office/powerpoint/2010/main" val="22299802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86000" y="1683545"/>
            <a:ext cx="13716000" cy="3581400"/>
          </a:xfrm>
        </p:spPr>
        <p:txBody>
          <a:bodyPr anchor="b"/>
          <a:lstStyle>
            <a:lvl1pPr algn="ctr">
              <a:defRPr sz="9000"/>
            </a:lvl1pPr>
          </a:lstStyle>
          <a:p>
            <a:r>
              <a:rPr lang="en-US" smtClean="0"/>
              <a:t>Click to edit Master title style</a:t>
            </a:r>
            <a:endParaRPr lang="en-US" dirty="0"/>
          </a:p>
        </p:txBody>
      </p:sp>
      <p:sp>
        <p:nvSpPr>
          <p:cNvPr id="3" name="Subtitle 2"/>
          <p:cNvSpPr>
            <a:spLocks noGrp="1"/>
          </p:cNvSpPr>
          <p:nvPr>
            <p:ph type="subTitle" idx="1"/>
          </p:nvPr>
        </p:nvSpPr>
        <p:spPr>
          <a:xfrm>
            <a:off x="2286000" y="5403057"/>
            <a:ext cx="13716000" cy="2483643"/>
          </a:xfrm>
        </p:spPr>
        <p:txBody>
          <a:bodyPr/>
          <a:lstStyle>
            <a:lvl1pPr marL="0" indent="0" algn="ctr">
              <a:buNone/>
              <a:defRPr sz="3600"/>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92E8632E-5005-4A28-8C04-1F5899858716}" type="datetimeFigureOut">
              <a:rPr lang="id-ID" smtClean="0"/>
              <a:t>27/07/2017</a:t>
            </a:fld>
            <a:endParaRPr lang="id-ID"/>
          </a:p>
        </p:txBody>
      </p:sp>
      <p:sp>
        <p:nvSpPr>
          <p:cNvPr id="5" name="Footer Placeholder 4"/>
          <p:cNvSpPr>
            <a:spLocks noGrp="1"/>
          </p:cNvSpPr>
          <p:nvPr>
            <p:ph type="ftr" sz="quarter" idx="11"/>
          </p:nvPr>
        </p:nvSpPr>
        <p:spPr/>
        <p:txBody>
          <a:bodyPr/>
          <a:lstStyle/>
          <a:p>
            <a:endParaRPr lang="id-ID"/>
          </a:p>
        </p:txBody>
      </p:sp>
      <p:sp>
        <p:nvSpPr>
          <p:cNvPr id="6" name="Slide Number Placeholder 5"/>
          <p:cNvSpPr>
            <a:spLocks noGrp="1"/>
          </p:cNvSpPr>
          <p:nvPr>
            <p:ph type="sldNum" sz="quarter" idx="12"/>
          </p:nvPr>
        </p:nvSpPr>
        <p:spPr/>
        <p:txBody>
          <a:bodyPr/>
          <a:lstStyle/>
          <a:p>
            <a:fld id="{5C28ED0E-BC45-4ABF-A7B7-93A33692F85D}" type="slidenum">
              <a:rPr lang="id-ID" smtClean="0"/>
              <a:t>‹#›</a:t>
            </a:fld>
            <a:endParaRPr lang="id-ID"/>
          </a:p>
        </p:txBody>
      </p:sp>
    </p:spTree>
    <p:extLst>
      <p:ext uri="{BB962C8B-B14F-4D97-AF65-F5344CB8AC3E}">
        <p14:creationId xmlns:p14="http://schemas.microsoft.com/office/powerpoint/2010/main" val="17852435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2E8632E-5005-4A28-8C04-1F5899858716}" type="datetimeFigureOut">
              <a:rPr lang="id-ID" smtClean="0"/>
              <a:t>27/07/2017</a:t>
            </a:fld>
            <a:endParaRPr lang="id-ID"/>
          </a:p>
        </p:txBody>
      </p:sp>
      <p:sp>
        <p:nvSpPr>
          <p:cNvPr id="5" name="Footer Placeholder 4"/>
          <p:cNvSpPr>
            <a:spLocks noGrp="1"/>
          </p:cNvSpPr>
          <p:nvPr>
            <p:ph type="ftr" sz="quarter" idx="11"/>
          </p:nvPr>
        </p:nvSpPr>
        <p:spPr/>
        <p:txBody>
          <a:bodyPr/>
          <a:lstStyle/>
          <a:p>
            <a:endParaRPr lang="id-ID"/>
          </a:p>
        </p:txBody>
      </p:sp>
      <p:sp>
        <p:nvSpPr>
          <p:cNvPr id="6" name="Slide Number Placeholder 5"/>
          <p:cNvSpPr>
            <a:spLocks noGrp="1"/>
          </p:cNvSpPr>
          <p:nvPr>
            <p:ph type="sldNum" sz="quarter" idx="12"/>
          </p:nvPr>
        </p:nvSpPr>
        <p:spPr/>
        <p:txBody>
          <a:bodyPr/>
          <a:lstStyle/>
          <a:p>
            <a:fld id="{5C28ED0E-BC45-4ABF-A7B7-93A33692F85D}" type="slidenum">
              <a:rPr lang="id-ID" smtClean="0"/>
              <a:t>‹#›</a:t>
            </a:fld>
            <a:endParaRPr lang="id-ID"/>
          </a:p>
        </p:txBody>
      </p:sp>
    </p:spTree>
    <p:extLst>
      <p:ext uri="{BB962C8B-B14F-4D97-AF65-F5344CB8AC3E}">
        <p14:creationId xmlns:p14="http://schemas.microsoft.com/office/powerpoint/2010/main" val="13043657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3087350" y="547688"/>
            <a:ext cx="3943350" cy="8717757"/>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257300" y="547688"/>
            <a:ext cx="11601450" cy="871775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2E8632E-5005-4A28-8C04-1F5899858716}" type="datetimeFigureOut">
              <a:rPr lang="id-ID" smtClean="0"/>
              <a:t>27/07/2017</a:t>
            </a:fld>
            <a:endParaRPr lang="id-ID"/>
          </a:p>
        </p:txBody>
      </p:sp>
      <p:sp>
        <p:nvSpPr>
          <p:cNvPr id="5" name="Footer Placeholder 4"/>
          <p:cNvSpPr>
            <a:spLocks noGrp="1"/>
          </p:cNvSpPr>
          <p:nvPr>
            <p:ph type="ftr" sz="quarter" idx="11"/>
          </p:nvPr>
        </p:nvSpPr>
        <p:spPr/>
        <p:txBody>
          <a:bodyPr/>
          <a:lstStyle/>
          <a:p>
            <a:endParaRPr lang="id-ID"/>
          </a:p>
        </p:txBody>
      </p:sp>
      <p:sp>
        <p:nvSpPr>
          <p:cNvPr id="6" name="Slide Number Placeholder 5"/>
          <p:cNvSpPr>
            <a:spLocks noGrp="1"/>
          </p:cNvSpPr>
          <p:nvPr>
            <p:ph type="sldNum" sz="quarter" idx="12"/>
          </p:nvPr>
        </p:nvSpPr>
        <p:spPr/>
        <p:txBody>
          <a:bodyPr/>
          <a:lstStyle/>
          <a:p>
            <a:fld id="{5C28ED0E-BC45-4ABF-A7B7-93A33692F85D}" type="slidenum">
              <a:rPr lang="id-ID" smtClean="0"/>
              <a:t>‹#›</a:t>
            </a:fld>
            <a:endParaRPr lang="id-ID"/>
          </a:p>
        </p:txBody>
      </p:sp>
    </p:spTree>
    <p:extLst>
      <p:ext uri="{BB962C8B-B14F-4D97-AF65-F5344CB8AC3E}">
        <p14:creationId xmlns:p14="http://schemas.microsoft.com/office/powerpoint/2010/main" val="38457307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2E8632E-5005-4A28-8C04-1F5899858716}" type="datetimeFigureOut">
              <a:rPr lang="id-ID" smtClean="0"/>
              <a:t>27/07/2017</a:t>
            </a:fld>
            <a:endParaRPr lang="id-ID"/>
          </a:p>
        </p:txBody>
      </p:sp>
      <p:sp>
        <p:nvSpPr>
          <p:cNvPr id="5" name="Footer Placeholder 4"/>
          <p:cNvSpPr>
            <a:spLocks noGrp="1"/>
          </p:cNvSpPr>
          <p:nvPr>
            <p:ph type="ftr" sz="quarter" idx="11"/>
          </p:nvPr>
        </p:nvSpPr>
        <p:spPr/>
        <p:txBody>
          <a:bodyPr/>
          <a:lstStyle/>
          <a:p>
            <a:endParaRPr lang="id-ID"/>
          </a:p>
        </p:txBody>
      </p:sp>
      <p:sp>
        <p:nvSpPr>
          <p:cNvPr id="6" name="Slide Number Placeholder 5"/>
          <p:cNvSpPr>
            <a:spLocks noGrp="1"/>
          </p:cNvSpPr>
          <p:nvPr>
            <p:ph type="sldNum" sz="quarter" idx="12"/>
          </p:nvPr>
        </p:nvSpPr>
        <p:spPr/>
        <p:txBody>
          <a:bodyPr/>
          <a:lstStyle/>
          <a:p>
            <a:fld id="{5C28ED0E-BC45-4ABF-A7B7-93A33692F85D}" type="slidenum">
              <a:rPr lang="id-ID" smtClean="0"/>
              <a:t>‹#›</a:t>
            </a:fld>
            <a:endParaRPr lang="id-ID"/>
          </a:p>
        </p:txBody>
      </p:sp>
    </p:spTree>
    <p:extLst>
      <p:ext uri="{BB962C8B-B14F-4D97-AF65-F5344CB8AC3E}">
        <p14:creationId xmlns:p14="http://schemas.microsoft.com/office/powerpoint/2010/main" val="33360337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47775" y="2564608"/>
            <a:ext cx="15773400" cy="4279106"/>
          </a:xfrm>
        </p:spPr>
        <p:txBody>
          <a:bodyPr anchor="b"/>
          <a:lstStyle>
            <a:lvl1pPr>
              <a:defRPr sz="9000"/>
            </a:lvl1pPr>
          </a:lstStyle>
          <a:p>
            <a:r>
              <a:rPr lang="en-US" smtClean="0"/>
              <a:t>Click to edit Master title style</a:t>
            </a:r>
            <a:endParaRPr lang="en-US" dirty="0"/>
          </a:p>
        </p:txBody>
      </p:sp>
      <p:sp>
        <p:nvSpPr>
          <p:cNvPr id="3" name="Text Placeholder 2"/>
          <p:cNvSpPr>
            <a:spLocks noGrp="1"/>
          </p:cNvSpPr>
          <p:nvPr>
            <p:ph type="body" idx="1"/>
          </p:nvPr>
        </p:nvSpPr>
        <p:spPr>
          <a:xfrm>
            <a:off x="1247775" y="6884195"/>
            <a:ext cx="15773400" cy="2250281"/>
          </a:xfrm>
        </p:spPr>
        <p:txBody>
          <a:bodyPr/>
          <a:lstStyle>
            <a:lvl1pPr marL="0" indent="0">
              <a:buNone/>
              <a:defRPr sz="3600">
                <a:solidFill>
                  <a:schemeClr val="tx1">
                    <a:tint val="75000"/>
                  </a:schemeClr>
                </a:solidFill>
              </a:defRPr>
            </a:lvl1pPr>
            <a:lvl2pPr marL="685800" indent="0">
              <a:buNone/>
              <a:defRPr sz="3000">
                <a:solidFill>
                  <a:schemeClr val="tx1">
                    <a:tint val="75000"/>
                  </a:schemeClr>
                </a:solidFill>
              </a:defRPr>
            </a:lvl2pPr>
            <a:lvl3pPr marL="1371600" indent="0">
              <a:buNone/>
              <a:defRPr sz="2700">
                <a:solidFill>
                  <a:schemeClr val="tx1">
                    <a:tint val="75000"/>
                  </a:schemeClr>
                </a:solidFill>
              </a:defRPr>
            </a:lvl3pPr>
            <a:lvl4pPr marL="2057400" indent="0">
              <a:buNone/>
              <a:defRPr sz="2400">
                <a:solidFill>
                  <a:schemeClr val="tx1">
                    <a:tint val="75000"/>
                  </a:schemeClr>
                </a:solidFill>
              </a:defRPr>
            </a:lvl4pPr>
            <a:lvl5pPr marL="2743200" indent="0">
              <a:buNone/>
              <a:defRPr sz="2400">
                <a:solidFill>
                  <a:schemeClr val="tx1">
                    <a:tint val="75000"/>
                  </a:schemeClr>
                </a:solidFill>
              </a:defRPr>
            </a:lvl5pPr>
            <a:lvl6pPr marL="3429000" indent="0">
              <a:buNone/>
              <a:defRPr sz="2400">
                <a:solidFill>
                  <a:schemeClr val="tx1">
                    <a:tint val="75000"/>
                  </a:schemeClr>
                </a:solidFill>
              </a:defRPr>
            </a:lvl6pPr>
            <a:lvl7pPr marL="4114800" indent="0">
              <a:buNone/>
              <a:defRPr sz="2400">
                <a:solidFill>
                  <a:schemeClr val="tx1">
                    <a:tint val="75000"/>
                  </a:schemeClr>
                </a:solidFill>
              </a:defRPr>
            </a:lvl7pPr>
            <a:lvl8pPr marL="4800600" indent="0">
              <a:buNone/>
              <a:defRPr sz="2400">
                <a:solidFill>
                  <a:schemeClr val="tx1">
                    <a:tint val="75000"/>
                  </a:schemeClr>
                </a:solidFill>
              </a:defRPr>
            </a:lvl8pPr>
            <a:lvl9pPr marL="5486400" indent="0">
              <a:buNone/>
              <a:defRPr sz="2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2E8632E-5005-4A28-8C04-1F5899858716}" type="datetimeFigureOut">
              <a:rPr lang="id-ID" smtClean="0"/>
              <a:t>27/07/2017</a:t>
            </a:fld>
            <a:endParaRPr lang="id-ID"/>
          </a:p>
        </p:txBody>
      </p:sp>
      <p:sp>
        <p:nvSpPr>
          <p:cNvPr id="5" name="Footer Placeholder 4"/>
          <p:cNvSpPr>
            <a:spLocks noGrp="1"/>
          </p:cNvSpPr>
          <p:nvPr>
            <p:ph type="ftr" sz="quarter" idx="11"/>
          </p:nvPr>
        </p:nvSpPr>
        <p:spPr/>
        <p:txBody>
          <a:bodyPr/>
          <a:lstStyle/>
          <a:p>
            <a:endParaRPr lang="id-ID"/>
          </a:p>
        </p:txBody>
      </p:sp>
      <p:sp>
        <p:nvSpPr>
          <p:cNvPr id="6" name="Slide Number Placeholder 5"/>
          <p:cNvSpPr>
            <a:spLocks noGrp="1"/>
          </p:cNvSpPr>
          <p:nvPr>
            <p:ph type="sldNum" sz="quarter" idx="12"/>
          </p:nvPr>
        </p:nvSpPr>
        <p:spPr/>
        <p:txBody>
          <a:bodyPr/>
          <a:lstStyle/>
          <a:p>
            <a:fld id="{5C28ED0E-BC45-4ABF-A7B7-93A33692F85D}" type="slidenum">
              <a:rPr lang="id-ID" smtClean="0"/>
              <a:t>‹#›</a:t>
            </a:fld>
            <a:endParaRPr lang="id-ID"/>
          </a:p>
        </p:txBody>
      </p:sp>
    </p:spTree>
    <p:extLst>
      <p:ext uri="{BB962C8B-B14F-4D97-AF65-F5344CB8AC3E}">
        <p14:creationId xmlns:p14="http://schemas.microsoft.com/office/powerpoint/2010/main" val="23813048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257300" y="2738438"/>
            <a:ext cx="7772400" cy="652700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9258300" y="2738438"/>
            <a:ext cx="7772400" cy="652700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92E8632E-5005-4A28-8C04-1F5899858716}" type="datetimeFigureOut">
              <a:rPr lang="id-ID" smtClean="0"/>
              <a:t>27/07/2017</a:t>
            </a:fld>
            <a:endParaRPr lang="id-ID"/>
          </a:p>
        </p:txBody>
      </p:sp>
      <p:sp>
        <p:nvSpPr>
          <p:cNvPr id="6" name="Footer Placeholder 5"/>
          <p:cNvSpPr>
            <a:spLocks noGrp="1"/>
          </p:cNvSpPr>
          <p:nvPr>
            <p:ph type="ftr" sz="quarter" idx="11"/>
          </p:nvPr>
        </p:nvSpPr>
        <p:spPr/>
        <p:txBody>
          <a:bodyPr/>
          <a:lstStyle/>
          <a:p>
            <a:endParaRPr lang="id-ID"/>
          </a:p>
        </p:txBody>
      </p:sp>
      <p:sp>
        <p:nvSpPr>
          <p:cNvPr id="7" name="Slide Number Placeholder 6"/>
          <p:cNvSpPr>
            <a:spLocks noGrp="1"/>
          </p:cNvSpPr>
          <p:nvPr>
            <p:ph type="sldNum" sz="quarter" idx="12"/>
          </p:nvPr>
        </p:nvSpPr>
        <p:spPr/>
        <p:txBody>
          <a:bodyPr/>
          <a:lstStyle/>
          <a:p>
            <a:fld id="{5C28ED0E-BC45-4ABF-A7B7-93A33692F85D}" type="slidenum">
              <a:rPr lang="id-ID" smtClean="0"/>
              <a:t>‹#›</a:t>
            </a:fld>
            <a:endParaRPr lang="id-ID"/>
          </a:p>
        </p:txBody>
      </p:sp>
    </p:spTree>
    <p:extLst>
      <p:ext uri="{BB962C8B-B14F-4D97-AF65-F5344CB8AC3E}">
        <p14:creationId xmlns:p14="http://schemas.microsoft.com/office/powerpoint/2010/main" val="21980166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59682" y="547688"/>
            <a:ext cx="15773400" cy="1988345"/>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259683" y="2521745"/>
            <a:ext cx="7736681" cy="1235868"/>
          </a:xfrm>
        </p:spPr>
        <p:txBody>
          <a:bodyPr anchor="b"/>
          <a:lstStyle>
            <a:lvl1pPr marL="0" indent="0">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smtClean="0"/>
              <a:t>Click to edit Master text styles</a:t>
            </a:r>
          </a:p>
        </p:txBody>
      </p:sp>
      <p:sp>
        <p:nvSpPr>
          <p:cNvPr id="4" name="Content Placeholder 3"/>
          <p:cNvSpPr>
            <a:spLocks noGrp="1"/>
          </p:cNvSpPr>
          <p:nvPr>
            <p:ph sz="half" idx="2"/>
          </p:nvPr>
        </p:nvSpPr>
        <p:spPr>
          <a:xfrm>
            <a:off x="1259683" y="3757613"/>
            <a:ext cx="7736681" cy="552688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9258300" y="2521745"/>
            <a:ext cx="7774782" cy="1235868"/>
          </a:xfrm>
        </p:spPr>
        <p:txBody>
          <a:bodyPr anchor="b"/>
          <a:lstStyle>
            <a:lvl1pPr marL="0" indent="0">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smtClean="0"/>
              <a:t>Click to edit Master text styles</a:t>
            </a:r>
          </a:p>
        </p:txBody>
      </p:sp>
      <p:sp>
        <p:nvSpPr>
          <p:cNvPr id="6" name="Content Placeholder 5"/>
          <p:cNvSpPr>
            <a:spLocks noGrp="1"/>
          </p:cNvSpPr>
          <p:nvPr>
            <p:ph sz="quarter" idx="4"/>
          </p:nvPr>
        </p:nvSpPr>
        <p:spPr>
          <a:xfrm>
            <a:off x="9258300" y="3757613"/>
            <a:ext cx="7774782" cy="552688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92E8632E-5005-4A28-8C04-1F5899858716}" type="datetimeFigureOut">
              <a:rPr lang="id-ID" smtClean="0"/>
              <a:t>27/07/2017</a:t>
            </a:fld>
            <a:endParaRPr lang="id-ID"/>
          </a:p>
        </p:txBody>
      </p:sp>
      <p:sp>
        <p:nvSpPr>
          <p:cNvPr id="8" name="Footer Placeholder 7"/>
          <p:cNvSpPr>
            <a:spLocks noGrp="1"/>
          </p:cNvSpPr>
          <p:nvPr>
            <p:ph type="ftr" sz="quarter" idx="11"/>
          </p:nvPr>
        </p:nvSpPr>
        <p:spPr/>
        <p:txBody>
          <a:bodyPr/>
          <a:lstStyle/>
          <a:p>
            <a:endParaRPr lang="id-ID"/>
          </a:p>
        </p:txBody>
      </p:sp>
      <p:sp>
        <p:nvSpPr>
          <p:cNvPr id="9" name="Slide Number Placeholder 8"/>
          <p:cNvSpPr>
            <a:spLocks noGrp="1"/>
          </p:cNvSpPr>
          <p:nvPr>
            <p:ph type="sldNum" sz="quarter" idx="12"/>
          </p:nvPr>
        </p:nvSpPr>
        <p:spPr/>
        <p:txBody>
          <a:bodyPr/>
          <a:lstStyle/>
          <a:p>
            <a:fld id="{5C28ED0E-BC45-4ABF-A7B7-93A33692F85D}" type="slidenum">
              <a:rPr lang="id-ID" smtClean="0"/>
              <a:t>‹#›</a:t>
            </a:fld>
            <a:endParaRPr lang="id-ID"/>
          </a:p>
        </p:txBody>
      </p:sp>
    </p:spTree>
    <p:extLst>
      <p:ext uri="{BB962C8B-B14F-4D97-AF65-F5344CB8AC3E}">
        <p14:creationId xmlns:p14="http://schemas.microsoft.com/office/powerpoint/2010/main" val="38242267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92E8632E-5005-4A28-8C04-1F5899858716}" type="datetimeFigureOut">
              <a:rPr lang="id-ID" smtClean="0"/>
              <a:t>27/07/2017</a:t>
            </a:fld>
            <a:endParaRPr lang="id-ID"/>
          </a:p>
        </p:txBody>
      </p:sp>
      <p:sp>
        <p:nvSpPr>
          <p:cNvPr id="4" name="Footer Placeholder 3"/>
          <p:cNvSpPr>
            <a:spLocks noGrp="1"/>
          </p:cNvSpPr>
          <p:nvPr>
            <p:ph type="ftr" sz="quarter" idx="11"/>
          </p:nvPr>
        </p:nvSpPr>
        <p:spPr/>
        <p:txBody>
          <a:bodyPr/>
          <a:lstStyle/>
          <a:p>
            <a:endParaRPr lang="id-ID"/>
          </a:p>
        </p:txBody>
      </p:sp>
      <p:sp>
        <p:nvSpPr>
          <p:cNvPr id="5" name="Slide Number Placeholder 4"/>
          <p:cNvSpPr>
            <a:spLocks noGrp="1"/>
          </p:cNvSpPr>
          <p:nvPr>
            <p:ph type="sldNum" sz="quarter" idx="12"/>
          </p:nvPr>
        </p:nvSpPr>
        <p:spPr/>
        <p:txBody>
          <a:bodyPr/>
          <a:lstStyle/>
          <a:p>
            <a:fld id="{5C28ED0E-BC45-4ABF-A7B7-93A33692F85D}" type="slidenum">
              <a:rPr lang="id-ID" smtClean="0"/>
              <a:t>‹#›</a:t>
            </a:fld>
            <a:endParaRPr lang="id-ID"/>
          </a:p>
        </p:txBody>
      </p:sp>
    </p:spTree>
    <p:extLst>
      <p:ext uri="{BB962C8B-B14F-4D97-AF65-F5344CB8AC3E}">
        <p14:creationId xmlns:p14="http://schemas.microsoft.com/office/powerpoint/2010/main" val="31370984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2E8632E-5005-4A28-8C04-1F5899858716}" type="datetimeFigureOut">
              <a:rPr lang="id-ID" smtClean="0"/>
              <a:t>27/07/2017</a:t>
            </a:fld>
            <a:endParaRPr lang="id-ID"/>
          </a:p>
        </p:txBody>
      </p:sp>
      <p:sp>
        <p:nvSpPr>
          <p:cNvPr id="3" name="Footer Placeholder 2"/>
          <p:cNvSpPr>
            <a:spLocks noGrp="1"/>
          </p:cNvSpPr>
          <p:nvPr>
            <p:ph type="ftr" sz="quarter" idx="11"/>
          </p:nvPr>
        </p:nvSpPr>
        <p:spPr/>
        <p:txBody>
          <a:bodyPr/>
          <a:lstStyle/>
          <a:p>
            <a:endParaRPr lang="id-ID"/>
          </a:p>
        </p:txBody>
      </p:sp>
      <p:sp>
        <p:nvSpPr>
          <p:cNvPr id="4" name="Slide Number Placeholder 3"/>
          <p:cNvSpPr>
            <a:spLocks noGrp="1"/>
          </p:cNvSpPr>
          <p:nvPr>
            <p:ph type="sldNum" sz="quarter" idx="12"/>
          </p:nvPr>
        </p:nvSpPr>
        <p:spPr/>
        <p:txBody>
          <a:bodyPr/>
          <a:lstStyle/>
          <a:p>
            <a:fld id="{5C28ED0E-BC45-4ABF-A7B7-93A33692F85D}" type="slidenum">
              <a:rPr lang="id-ID" smtClean="0"/>
              <a:t>‹#›</a:t>
            </a:fld>
            <a:endParaRPr lang="id-ID"/>
          </a:p>
        </p:txBody>
      </p:sp>
    </p:spTree>
    <p:extLst>
      <p:ext uri="{BB962C8B-B14F-4D97-AF65-F5344CB8AC3E}">
        <p14:creationId xmlns:p14="http://schemas.microsoft.com/office/powerpoint/2010/main" val="30198612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59683" y="685800"/>
            <a:ext cx="5898356" cy="2400300"/>
          </a:xfrm>
        </p:spPr>
        <p:txBody>
          <a:bodyPr anchor="b"/>
          <a:lstStyle>
            <a:lvl1pPr>
              <a:defRPr sz="4800"/>
            </a:lvl1pPr>
          </a:lstStyle>
          <a:p>
            <a:r>
              <a:rPr lang="en-US" smtClean="0"/>
              <a:t>Click to edit Master title style</a:t>
            </a:r>
            <a:endParaRPr lang="en-US" dirty="0"/>
          </a:p>
        </p:txBody>
      </p:sp>
      <p:sp>
        <p:nvSpPr>
          <p:cNvPr id="3" name="Content Placeholder 2"/>
          <p:cNvSpPr>
            <a:spLocks noGrp="1"/>
          </p:cNvSpPr>
          <p:nvPr>
            <p:ph idx="1"/>
          </p:nvPr>
        </p:nvSpPr>
        <p:spPr>
          <a:xfrm>
            <a:off x="7774782" y="1481138"/>
            <a:ext cx="9258300" cy="7310438"/>
          </a:xfrm>
        </p:spPr>
        <p:txBody>
          <a:bodyPr/>
          <a:lstStyle>
            <a:lvl1pPr>
              <a:defRPr sz="4800"/>
            </a:lvl1pPr>
            <a:lvl2pPr>
              <a:defRPr sz="4200"/>
            </a:lvl2pPr>
            <a:lvl3pPr>
              <a:defRPr sz="3600"/>
            </a:lvl3pPr>
            <a:lvl4pPr>
              <a:defRPr sz="3000"/>
            </a:lvl4pPr>
            <a:lvl5pPr>
              <a:defRPr sz="3000"/>
            </a:lvl5pPr>
            <a:lvl6pPr>
              <a:defRPr sz="3000"/>
            </a:lvl6pPr>
            <a:lvl7pPr>
              <a:defRPr sz="3000"/>
            </a:lvl7pPr>
            <a:lvl8pPr>
              <a:defRPr sz="3000"/>
            </a:lvl8pPr>
            <a:lvl9pPr>
              <a:defRPr sz="3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259683" y="3086100"/>
            <a:ext cx="5898356" cy="5717382"/>
          </a:xfr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2E8632E-5005-4A28-8C04-1F5899858716}" type="datetimeFigureOut">
              <a:rPr lang="id-ID" smtClean="0"/>
              <a:t>27/07/2017</a:t>
            </a:fld>
            <a:endParaRPr lang="id-ID"/>
          </a:p>
        </p:txBody>
      </p:sp>
      <p:sp>
        <p:nvSpPr>
          <p:cNvPr id="6" name="Footer Placeholder 5"/>
          <p:cNvSpPr>
            <a:spLocks noGrp="1"/>
          </p:cNvSpPr>
          <p:nvPr>
            <p:ph type="ftr" sz="quarter" idx="11"/>
          </p:nvPr>
        </p:nvSpPr>
        <p:spPr/>
        <p:txBody>
          <a:bodyPr/>
          <a:lstStyle/>
          <a:p>
            <a:endParaRPr lang="id-ID"/>
          </a:p>
        </p:txBody>
      </p:sp>
      <p:sp>
        <p:nvSpPr>
          <p:cNvPr id="7" name="Slide Number Placeholder 6"/>
          <p:cNvSpPr>
            <a:spLocks noGrp="1"/>
          </p:cNvSpPr>
          <p:nvPr>
            <p:ph type="sldNum" sz="quarter" idx="12"/>
          </p:nvPr>
        </p:nvSpPr>
        <p:spPr/>
        <p:txBody>
          <a:bodyPr/>
          <a:lstStyle/>
          <a:p>
            <a:fld id="{5C28ED0E-BC45-4ABF-A7B7-93A33692F85D}" type="slidenum">
              <a:rPr lang="id-ID" smtClean="0"/>
              <a:t>‹#›</a:t>
            </a:fld>
            <a:endParaRPr lang="id-ID"/>
          </a:p>
        </p:txBody>
      </p:sp>
    </p:spTree>
    <p:extLst>
      <p:ext uri="{BB962C8B-B14F-4D97-AF65-F5344CB8AC3E}">
        <p14:creationId xmlns:p14="http://schemas.microsoft.com/office/powerpoint/2010/main" val="25249625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59683" y="685800"/>
            <a:ext cx="5898356" cy="2400300"/>
          </a:xfrm>
        </p:spPr>
        <p:txBody>
          <a:bodyPr anchor="b"/>
          <a:lstStyle>
            <a:lvl1pPr>
              <a:defRPr sz="48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7774782" y="1481138"/>
            <a:ext cx="9258300" cy="7310438"/>
          </a:xfrm>
        </p:spPr>
        <p:txBody>
          <a:bodyPr anchor="t"/>
          <a:lstStyle>
            <a:lvl1pPr marL="0" indent="0">
              <a:buNone/>
              <a:defRPr sz="4800"/>
            </a:lvl1pPr>
            <a:lvl2pPr marL="685800" indent="0">
              <a:buNone/>
              <a:defRPr sz="4200"/>
            </a:lvl2pPr>
            <a:lvl3pPr marL="1371600" indent="0">
              <a:buNone/>
              <a:defRPr sz="3600"/>
            </a:lvl3pPr>
            <a:lvl4pPr marL="2057400" indent="0">
              <a:buNone/>
              <a:defRPr sz="3000"/>
            </a:lvl4pPr>
            <a:lvl5pPr marL="2743200" indent="0">
              <a:buNone/>
              <a:defRPr sz="3000"/>
            </a:lvl5pPr>
            <a:lvl6pPr marL="3429000" indent="0">
              <a:buNone/>
              <a:defRPr sz="3000"/>
            </a:lvl6pPr>
            <a:lvl7pPr marL="4114800" indent="0">
              <a:buNone/>
              <a:defRPr sz="3000"/>
            </a:lvl7pPr>
            <a:lvl8pPr marL="4800600" indent="0">
              <a:buNone/>
              <a:defRPr sz="3000"/>
            </a:lvl8pPr>
            <a:lvl9pPr marL="5486400" indent="0">
              <a:buNone/>
              <a:defRPr sz="3000"/>
            </a:lvl9pPr>
          </a:lstStyle>
          <a:p>
            <a:r>
              <a:rPr lang="en-US" smtClean="0"/>
              <a:t>Click icon to add picture</a:t>
            </a:r>
            <a:endParaRPr lang="en-US" dirty="0"/>
          </a:p>
        </p:txBody>
      </p:sp>
      <p:sp>
        <p:nvSpPr>
          <p:cNvPr id="4" name="Text Placeholder 3"/>
          <p:cNvSpPr>
            <a:spLocks noGrp="1"/>
          </p:cNvSpPr>
          <p:nvPr>
            <p:ph type="body" sz="half" idx="2"/>
          </p:nvPr>
        </p:nvSpPr>
        <p:spPr>
          <a:xfrm>
            <a:off x="1259683" y="3086100"/>
            <a:ext cx="5898356" cy="5717382"/>
          </a:xfr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2E8632E-5005-4A28-8C04-1F5899858716}" type="datetimeFigureOut">
              <a:rPr lang="id-ID" smtClean="0"/>
              <a:t>27/07/2017</a:t>
            </a:fld>
            <a:endParaRPr lang="id-ID"/>
          </a:p>
        </p:txBody>
      </p:sp>
      <p:sp>
        <p:nvSpPr>
          <p:cNvPr id="6" name="Footer Placeholder 5"/>
          <p:cNvSpPr>
            <a:spLocks noGrp="1"/>
          </p:cNvSpPr>
          <p:nvPr>
            <p:ph type="ftr" sz="quarter" idx="11"/>
          </p:nvPr>
        </p:nvSpPr>
        <p:spPr/>
        <p:txBody>
          <a:bodyPr/>
          <a:lstStyle/>
          <a:p>
            <a:endParaRPr lang="id-ID"/>
          </a:p>
        </p:txBody>
      </p:sp>
      <p:sp>
        <p:nvSpPr>
          <p:cNvPr id="7" name="Slide Number Placeholder 6"/>
          <p:cNvSpPr>
            <a:spLocks noGrp="1"/>
          </p:cNvSpPr>
          <p:nvPr>
            <p:ph type="sldNum" sz="quarter" idx="12"/>
          </p:nvPr>
        </p:nvSpPr>
        <p:spPr/>
        <p:txBody>
          <a:bodyPr/>
          <a:lstStyle/>
          <a:p>
            <a:fld id="{5C28ED0E-BC45-4ABF-A7B7-93A33692F85D}" type="slidenum">
              <a:rPr lang="id-ID" smtClean="0"/>
              <a:t>‹#›</a:t>
            </a:fld>
            <a:endParaRPr lang="id-ID"/>
          </a:p>
        </p:txBody>
      </p:sp>
    </p:spTree>
    <p:extLst>
      <p:ext uri="{BB962C8B-B14F-4D97-AF65-F5344CB8AC3E}">
        <p14:creationId xmlns:p14="http://schemas.microsoft.com/office/powerpoint/2010/main" val="14338919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57300" y="547688"/>
            <a:ext cx="15773400" cy="1988345"/>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257300" y="2738438"/>
            <a:ext cx="15773400" cy="6527007"/>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257300" y="9534526"/>
            <a:ext cx="4114800" cy="547688"/>
          </a:xfrm>
          <a:prstGeom prst="rect">
            <a:avLst/>
          </a:prstGeom>
        </p:spPr>
        <p:txBody>
          <a:bodyPr vert="horz" lIns="91440" tIns="45720" rIns="91440" bIns="45720" rtlCol="0" anchor="ctr"/>
          <a:lstStyle>
            <a:lvl1pPr algn="l">
              <a:defRPr sz="1800">
                <a:solidFill>
                  <a:schemeClr val="tx1">
                    <a:tint val="75000"/>
                  </a:schemeClr>
                </a:solidFill>
              </a:defRPr>
            </a:lvl1pPr>
          </a:lstStyle>
          <a:p>
            <a:fld id="{92E8632E-5005-4A28-8C04-1F5899858716}" type="datetimeFigureOut">
              <a:rPr lang="id-ID" smtClean="0"/>
              <a:t>27/07/2017</a:t>
            </a:fld>
            <a:endParaRPr lang="id-ID"/>
          </a:p>
        </p:txBody>
      </p:sp>
      <p:sp>
        <p:nvSpPr>
          <p:cNvPr id="5" name="Footer Placeholder 4"/>
          <p:cNvSpPr>
            <a:spLocks noGrp="1"/>
          </p:cNvSpPr>
          <p:nvPr>
            <p:ph type="ftr" sz="quarter" idx="3"/>
          </p:nvPr>
        </p:nvSpPr>
        <p:spPr>
          <a:xfrm>
            <a:off x="6057900" y="9534526"/>
            <a:ext cx="6172200" cy="547688"/>
          </a:xfrm>
          <a:prstGeom prst="rect">
            <a:avLst/>
          </a:prstGeom>
        </p:spPr>
        <p:txBody>
          <a:bodyPr vert="horz" lIns="91440" tIns="45720" rIns="91440" bIns="45720" rtlCol="0" anchor="ctr"/>
          <a:lstStyle>
            <a:lvl1pPr algn="ctr">
              <a:defRPr sz="1800">
                <a:solidFill>
                  <a:schemeClr val="tx1">
                    <a:tint val="75000"/>
                  </a:schemeClr>
                </a:solidFill>
              </a:defRPr>
            </a:lvl1pPr>
          </a:lstStyle>
          <a:p>
            <a:endParaRPr lang="id-ID"/>
          </a:p>
        </p:txBody>
      </p:sp>
      <p:sp>
        <p:nvSpPr>
          <p:cNvPr id="6" name="Slide Number Placeholder 5"/>
          <p:cNvSpPr>
            <a:spLocks noGrp="1"/>
          </p:cNvSpPr>
          <p:nvPr>
            <p:ph type="sldNum" sz="quarter" idx="4"/>
          </p:nvPr>
        </p:nvSpPr>
        <p:spPr>
          <a:xfrm>
            <a:off x="12915900" y="9534526"/>
            <a:ext cx="4114800" cy="547688"/>
          </a:xfrm>
          <a:prstGeom prst="rect">
            <a:avLst/>
          </a:prstGeom>
        </p:spPr>
        <p:txBody>
          <a:bodyPr vert="horz" lIns="91440" tIns="45720" rIns="91440" bIns="45720" rtlCol="0" anchor="ctr"/>
          <a:lstStyle>
            <a:lvl1pPr algn="r">
              <a:defRPr sz="1800">
                <a:solidFill>
                  <a:schemeClr val="tx1">
                    <a:tint val="75000"/>
                  </a:schemeClr>
                </a:solidFill>
              </a:defRPr>
            </a:lvl1pPr>
          </a:lstStyle>
          <a:p>
            <a:fld id="{5C28ED0E-BC45-4ABF-A7B7-93A33692F85D}" type="slidenum">
              <a:rPr lang="id-ID" smtClean="0"/>
              <a:t>‹#›</a:t>
            </a:fld>
            <a:endParaRPr lang="id-ID"/>
          </a:p>
        </p:txBody>
      </p:sp>
    </p:spTree>
    <p:extLst>
      <p:ext uri="{BB962C8B-B14F-4D97-AF65-F5344CB8AC3E}">
        <p14:creationId xmlns:p14="http://schemas.microsoft.com/office/powerpoint/2010/main" val="2824611621"/>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p:txStyles>
    <p:titleStyle>
      <a:lvl1pPr algn="l" defTabSz="1371600" rtl="0" eaLnBrk="1" latinLnBrk="0" hangingPunct="1">
        <a:lnSpc>
          <a:spcPct val="90000"/>
        </a:lnSpc>
        <a:spcBef>
          <a:spcPct val="0"/>
        </a:spcBef>
        <a:buNone/>
        <a:defRPr sz="6600" kern="1200">
          <a:solidFill>
            <a:schemeClr val="tx1"/>
          </a:solidFill>
          <a:latin typeface="+mj-lt"/>
          <a:ea typeface="+mj-ea"/>
          <a:cs typeface="+mj-cs"/>
        </a:defRPr>
      </a:lvl1pPr>
    </p:titleStyle>
    <p:bodyStyle>
      <a:lvl1pPr marL="342900" indent="-342900" algn="l" defTabSz="1371600" rtl="0" eaLnBrk="1" latinLnBrk="0" hangingPunct="1">
        <a:lnSpc>
          <a:spcPct val="90000"/>
        </a:lnSpc>
        <a:spcBef>
          <a:spcPts val="1500"/>
        </a:spcBef>
        <a:buFont typeface="Arial" panose="020B0604020202020204" pitchFamily="34" charset="0"/>
        <a:buChar char="•"/>
        <a:defRPr sz="42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hyperlink" Target="http://sdpersonaltrainer.com/contact/"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14.jpeg"/><Relationship Id="rId3" Type="http://schemas.openxmlformats.org/officeDocument/2006/relationships/image" Target="../media/image10.jpeg"/><Relationship Id="rId7" Type="http://schemas.microsoft.com/office/2007/relationships/hdphoto" Target="../media/hdphoto4.wdp"/><Relationship Id="rId2" Type="http://schemas.openxmlformats.org/officeDocument/2006/relationships/image" Target="../media/image9.jp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jpeg"/><Relationship Id="rId4" Type="http://schemas.openxmlformats.org/officeDocument/2006/relationships/image" Target="../media/image11.jpeg"/><Relationship Id="rId9" Type="http://schemas.openxmlformats.org/officeDocument/2006/relationships/image" Target="../media/image15.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0D0D0D"/>
            </a:gs>
            <a:gs pos="100000">
              <a:srgbClr val="000000"/>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9" name="Group 8"/>
          <p:cNvGrpSpPr/>
          <p:nvPr/>
        </p:nvGrpSpPr>
        <p:grpSpPr>
          <a:xfrm>
            <a:off x="0" y="0"/>
            <a:ext cx="18288000" cy="10287000"/>
            <a:chOff x="0" y="0"/>
            <a:chExt cx="9144000" cy="514350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5" name="Rectangle 4"/>
            <p:cNvSpPr/>
            <p:nvPr/>
          </p:nvSpPr>
          <p:spPr>
            <a:xfrm>
              <a:off x="0" y="0"/>
              <a:ext cx="9144000" cy="5143500"/>
            </a:xfrm>
            <a:prstGeom prst="rect">
              <a:avLst/>
            </a:prstGeom>
            <a:solidFill>
              <a:srgbClr val="000000">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7140"/>
            </a:p>
          </p:txBody>
        </p:sp>
      </p:grpSp>
      <p:sp>
        <p:nvSpPr>
          <p:cNvPr id="14" name="Rectangle 13"/>
          <p:cNvSpPr/>
          <p:nvPr/>
        </p:nvSpPr>
        <p:spPr>
          <a:xfrm>
            <a:off x="0" y="4090632"/>
            <a:ext cx="18288000" cy="4142520"/>
          </a:xfrm>
          <a:prstGeom prst="rect">
            <a:avLst/>
          </a:prstGeom>
          <a:solidFill>
            <a:srgbClr val="0D0D0D">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7140"/>
          </a:p>
        </p:txBody>
      </p:sp>
      <p:sp>
        <p:nvSpPr>
          <p:cNvPr id="10" name="Rectangle 9"/>
          <p:cNvSpPr/>
          <p:nvPr/>
        </p:nvSpPr>
        <p:spPr>
          <a:xfrm>
            <a:off x="7696200" y="796758"/>
            <a:ext cx="9874456" cy="369332"/>
          </a:xfrm>
          <a:prstGeom prst="rect">
            <a:avLst/>
          </a:prstGeom>
        </p:spPr>
        <p:txBody>
          <a:bodyPr wrap="square">
            <a:spAutoFit/>
          </a:bodyPr>
          <a:lstStyle/>
          <a:p>
            <a:pPr algn="r"/>
            <a:r>
              <a:rPr lang="en-US" sz="18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Home </a:t>
            </a:r>
            <a:r>
              <a:rPr lang="id-ID" sz="18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a:t>
            </a:r>
            <a:r>
              <a:rPr lang="en-US" sz="18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Classes </a:t>
            </a:r>
            <a:r>
              <a:rPr lang="id-ID" sz="18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a:t>
            </a:r>
            <a:r>
              <a:rPr lang="en-US" sz="18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Schedule </a:t>
            </a:r>
            <a:r>
              <a:rPr lang="id-ID" sz="18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a:t>
            </a:r>
            <a:r>
              <a:rPr lang="en-US" sz="18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Program</a:t>
            </a:r>
            <a:r>
              <a:rPr lang="id-ID" sz="18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a:t>
            </a:r>
            <a:r>
              <a:rPr lang="en-US" sz="18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Rates </a:t>
            </a:r>
            <a:r>
              <a:rPr lang="id-ID" sz="18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a:t>
            </a:r>
            <a:r>
              <a:rPr lang="en-US" sz="18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About Richard</a:t>
            </a:r>
            <a:r>
              <a:rPr lang="id-ID" sz="18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 </a:t>
            </a:r>
            <a:r>
              <a:rPr lang="en-US" sz="18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Contact</a:t>
            </a:r>
            <a:r>
              <a:rPr lang="id-ID" sz="18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 </a:t>
            </a:r>
            <a:r>
              <a:rPr lang="en-US" sz="1800" dirty="0" err="1">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TurnupBodies</a:t>
            </a:r>
            <a:r>
              <a:rPr lang="en-US" sz="18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a:t>
            </a:r>
            <a:endParaRPr lang="id-ID" sz="18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4" name="TextBox 23"/>
          <p:cNvSpPr txBox="1"/>
          <p:nvPr/>
        </p:nvSpPr>
        <p:spPr>
          <a:xfrm>
            <a:off x="8138160" y="5253955"/>
            <a:ext cx="8148484" cy="1815882"/>
          </a:xfrm>
          <a:prstGeom prst="rect">
            <a:avLst/>
          </a:prstGeom>
          <a:noFill/>
        </p:spPr>
        <p:txBody>
          <a:bodyPr wrap="square" rtlCol="0" anchor="ctr">
            <a:spAutoFit/>
          </a:bodyPr>
          <a:lstStyle/>
          <a:p>
            <a:r>
              <a:rPr lang="en-US" sz="5600" b="1" i="1" spc="200" dirty="0">
                <a:solidFill>
                  <a:schemeClr val="bg1"/>
                </a:solidFill>
                <a:effectLst>
                  <a:outerShdw blurRad="38100" dist="38100" dir="2700000" algn="tl">
                    <a:srgbClr val="000000">
                      <a:alpha val="43137"/>
                    </a:srgbClr>
                  </a:outerShdw>
                </a:effectLst>
                <a:latin typeface="Open Sans" panose="020B0606030504020204" pitchFamily="34" charset="0"/>
                <a:ea typeface="Open Sans" panose="020B0606030504020204" pitchFamily="34" charset="0"/>
                <a:cs typeface="Open Sans" panose="020B0606030504020204" pitchFamily="34" charset="0"/>
              </a:rPr>
              <a:t>PERSONAL TRAINING </a:t>
            </a:r>
            <a:endParaRPr lang="id-ID" sz="5600" b="1" i="1" spc="200" dirty="0">
              <a:solidFill>
                <a:schemeClr val="bg1"/>
              </a:solidFill>
              <a:effectLst>
                <a:outerShdw blurRad="38100" dist="38100" dir="2700000" algn="tl">
                  <a:srgbClr val="000000">
                    <a:alpha val="43137"/>
                  </a:srgbClr>
                </a:outerShdw>
              </a:effectLst>
              <a:latin typeface="Open Sans" panose="020B0606030504020204" pitchFamily="34" charset="0"/>
              <a:ea typeface="Open Sans" panose="020B0606030504020204" pitchFamily="34" charset="0"/>
              <a:cs typeface="Open Sans" panose="020B0606030504020204" pitchFamily="34" charset="0"/>
            </a:endParaRPr>
          </a:p>
          <a:p>
            <a:r>
              <a:rPr lang="en-US" sz="5600" b="1" i="1" spc="200" dirty="0">
                <a:solidFill>
                  <a:srgbClr val="008582"/>
                </a:solidFill>
                <a:effectLst>
                  <a:outerShdw blurRad="38100" dist="38100" dir="2700000" algn="tl">
                    <a:srgbClr val="000000">
                      <a:alpha val="43137"/>
                    </a:srgbClr>
                  </a:outerShdw>
                </a:effectLst>
                <a:latin typeface="Open Sans" panose="020B0606030504020204" pitchFamily="34" charset="0"/>
                <a:ea typeface="Open Sans" panose="020B0606030504020204" pitchFamily="34" charset="0"/>
                <a:cs typeface="Open Sans" panose="020B0606030504020204" pitchFamily="34" charset="0"/>
              </a:rPr>
              <a:t>AND LIFE COACHING</a:t>
            </a:r>
            <a:endParaRPr lang="id-ID" sz="5600" b="1" i="1" spc="200" dirty="0">
              <a:solidFill>
                <a:srgbClr val="008582"/>
              </a:solidFill>
              <a:effectLst>
                <a:outerShdw blurRad="38100" dist="38100" dir="2700000" algn="tl">
                  <a:srgbClr val="000000">
                    <a:alpha val="43137"/>
                  </a:srgbClr>
                </a:outerShdw>
              </a:effectLst>
              <a:latin typeface="Open Sans" panose="020B0606030504020204" pitchFamily="34" charset="0"/>
              <a:ea typeface="Open Sans" panose="020B0606030504020204" pitchFamily="34" charset="0"/>
              <a:cs typeface="Open Sans" panose="020B0606030504020204" pitchFamily="34" charset="0"/>
            </a:endParaRPr>
          </a:p>
        </p:txBody>
      </p:sp>
      <p:grpSp>
        <p:nvGrpSpPr>
          <p:cNvPr id="26" name="Group 25"/>
          <p:cNvGrpSpPr/>
          <p:nvPr/>
        </p:nvGrpSpPr>
        <p:grpSpPr>
          <a:xfrm>
            <a:off x="1065781" y="640673"/>
            <a:ext cx="5607688" cy="830998"/>
            <a:chOff x="540509" y="350815"/>
            <a:chExt cx="2803844" cy="415499"/>
          </a:xfrm>
        </p:grpSpPr>
        <p:sp>
          <p:nvSpPr>
            <p:cNvPr id="7" name="TextBox 6"/>
            <p:cNvSpPr txBox="1"/>
            <p:nvPr/>
          </p:nvSpPr>
          <p:spPr>
            <a:xfrm>
              <a:off x="611874" y="350815"/>
              <a:ext cx="2732479" cy="415499"/>
            </a:xfrm>
            <a:prstGeom prst="rect">
              <a:avLst/>
            </a:prstGeom>
            <a:noFill/>
          </p:spPr>
          <p:txBody>
            <a:bodyPr wrap="none" rtlCol="0">
              <a:spAutoFit/>
            </a:bodyPr>
            <a:lstStyle/>
            <a:p>
              <a:r>
                <a:rPr lang="en-US" sz="4800" b="1" dirty="0">
                  <a:solidFill>
                    <a:schemeClr val="bg1"/>
                  </a:solidFill>
                  <a:latin typeface="Open Sans Extrabold" panose="020B0906030804020204" pitchFamily="34" charset="0"/>
                  <a:ea typeface="Open Sans Extrabold" panose="020B0906030804020204" pitchFamily="34" charset="0"/>
                  <a:cs typeface="Open Sans Extrabold" panose="020B0906030804020204" pitchFamily="34" charset="0"/>
                </a:rPr>
                <a:t>TURNUPH</a:t>
              </a:r>
              <a:r>
                <a:rPr lang="en-US" sz="4800" dirty="0">
                  <a:solidFill>
                    <a:schemeClr val="bg1"/>
                  </a:solidFill>
                  <a:latin typeface="Open Sans" panose="020B0606030504020204" pitchFamily="34" charset="0"/>
                  <a:ea typeface="Open Sans" panose="020B0606030504020204" pitchFamily="34" charset="0"/>
                  <a:cs typeface="Open Sans" panose="020B0606030504020204" pitchFamily="34" charset="0"/>
                </a:rPr>
                <a:t>BODIEZ</a:t>
              </a:r>
              <a:endParaRPr lang="id-ID" sz="48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5" name="Isosceles Triangle 24"/>
            <p:cNvSpPr/>
            <p:nvPr/>
          </p:nvSpPr>
          <p:spPr>
            <a:xfrm>
              <a:off x="540509" y="428859"/>
              <a:ext cx="143364" cy="123590"/>
            </a:xfrm>
            <a:prstGeom prst="triangle">
              <a:avLst/>
            </a:prstGeom>
            <a:solidFill>
              <a:srgbClr val="00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7140"/>
            </a:p>
          </p:txBody>
        </p:sp>
      </p:grpSp>
      <p:grpSp>
        <p:nvGrpSpPr>
          <p:cNvPr id="17" name="Group 16"/>
          <p:cNvGrpSpPr/>
          <p:nvPr/>
        </p:nvGrpSpPr>
        <p:grpSpPr>
          <a:xfrm>
            <a:off x="0" y="4962862"/>
            <a:ext cx="18287996" cy="2398060"/>
            <a:chOff x="2834225" y="2480781"/>
            <a:chExt cx="6150530" cy="1356360"/>
          </a:xfrm>
        </p:grpSpPr>
        <p:cxnSp>
          <p:nvCxnSpPr>
            <p:cNvPr id="16" name="Straight Connector 15"/>
            <p:cNvCxnSpPr/>
            <p:nvPr/>
          </p:nvCxnSpPr>
          <p:spPr>
            <a:xfrm>
              <a:off x="5330316" y="2480781"/>
              <a:ext cx="3654439" cy="0"/>
            </a:xfrm>
            <a:prstGeom prst="line">
              <a:avLst/>
            </a:prstGeom>
            <a:ln w="9525">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2834225" y="3837141"/>
              <a:ext cx="5477445" cy="0"/>
            </a:xfrm>
            <a:prstGeom prst="line">
              <a:avLst/>
            </a:prstGeom>
            <a:ln w="9525">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grpSp>
      <p:pic>
        <p:nvPicPr>
          <p:cNvPr id="8" name="Picture 7"/>
          <p:cNvPicPr>
            <a:picLocks noChangeAspect="1"/>
          </p:cNvPicPr>
          <p:nvPr/>
        </p:nvPicPr>
        <p:blipFill rotWithShape="1">
          <a:blip r:embed="rId4" cstate="print">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l="21912" t="6053" r="-23"/>
          <a:stretch/>
        </p:blipFill>
        <p:spPr>
          <a:xfrm flipH="1">
            <a:off x="0" y="2198106"/>
            <a:ext cx="6690360" cy="6035044"/>
          </a:xfrm>
          <a:prstGeom prst="rect">
            <a:avLst/>
          </a:prstGeom>
          <a:effectLst>
            <a:outerShdw blurRad="50800" dist="38100" algn="l" rotWithShape="0">
              <a:prstClr val="black">
                <a:alpha val="40000"/>
              </a:prstClr>
            </a:outerShdw>
          </a:effectLst>
        </p:spPr>
      </p:pic>
    </p:spTree>
    <p:extLst>
      <p:ext uri="{BB962C8B-B14F-4D97-AF65-F5344CB8AC3E}">
        <p14:creationId xmlns:p14="http://schemas.microsoft.com/office/powerpoint/2010/main" val="197793529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chemeClr val="bg1">
                <a:lumMod val="95000"/>
              </a:schemeClr>
            </a:gs>
          </a:gsLst>
          <a:path path="circle">
            <a:fillToRect l="100000" t="100000"/>
          </a:path>
        </a:gradFill>
        <a:effectLst/>
      </p:bgPr>
    </p:bg>
    <p:spTree>
      <p:nvGrpSpPr>
        <p:cNvPr id="1" name=""/>
        <p:cNvGrpSpPr/>
        <p:nvPr/>
      </p:nvGrpSpPr>
      <p:grpSpPr>
        <a:xfrm>
          <a:off x="0" y="0"/>
          <a:ext cx="0" cy="0"/>
          <a:chOff x="0" y="0"/>
          <a:chExt cx="0" cy="0"/>
        </a:xfrm>
      </p:grpSpPr>
      <p:sp>
        <p:nvSpPr>
          <p:cNvPr id="4" name="Rectangle 3"/>
          <p:cNvSpPr/>
          <p:nvPr/>
        </p:nvSpPr>
        <p:spPr>
          <a:xfrm>
            <a:off x="0" y="0"/>
            <a:ext cx="18288000" cy="5120640"/>
          </a:xfrm>
          <a:prstGeom prst="rect">
            <a:avLst/>
          </a:prstGeom>
          <a:gradFill flip="none" rotWithShape="1">
            <a:gsLst>
              <a:gs pos="0">
                <a:srgbClr val="008582"/>
              </a:gs>
              <a:gs pos="100000">
                <a:schemeClr val="accent5">
                  <a:lumMod val="50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7140"/>
          </a:p>
        </p:txBody>
      </p:sp>
      <p:sp>
        <p:nvSpPr>
          <p:cNvPr id="10" name="Rounded Rectangle 9"/>
          <p:cNvSpPr/>
          <p:nvPr/>
        </p:nvSpPr>
        <p:spPr>
          <a:xfrm>
            <a:off x="7218218" y="2683843"/>
            <a:ext cx="3851564" cy="1011382"/>
          </a:xfrm>
          <a:prstGeom prst="roundRect">
            <a:avLst>
              <a:gd name="adj" fmla="val 50000"/>
            </a:avLst>
          </a:prstGeom>
          <a:solidFill>
            <a:schemeClr val="bg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7140"/>
          </a:p>
        </p:txBody>
      </p:sp>
      <p:sp>
        <p:nvSpPr>
          <p:cNvPr id="5" name="Rectangle 4"/>
          <p:cNvSpPr/>
          <p:nvPr/>
        </p:nvSpPr>
        <p:spPr>
          <a:xfrm>
            <a:off x="7696200" y="796758"/>
            <a:ext cx="9874456" cy="369332"/>
          </a:xfrm>
          <a:prstGeom prst="rect">
            <a:avLst/>
          </a:prstGeom>
        </p:spPr>
        <p:txBody>
          <a:bodyPr wrap="square">
            <a:spAutoFit/>
          </a:bodyPr>
          <a:lstStyle/>
          <a:p>
            <a:pPr algn="r"/>
            <a:r>
              <a:rPr lang="en-US" sz="18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Home </a:t>
            </a:r>
            <a:r>
              <a:rPr lang="id-ID" sz="18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a:t>
            </a:r>
            <a:r>
              <a:rPr lang="en-US" sz="18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Classes </a:t>
            </a:r>
            <a:r>
              <a:rPr lang="id-ID" sz="18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a:t>
            </a:r>
            <a:r>
              <a:rPr lang="en-US" sz="18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Schedule </a:t>
            </a:r>
            <a:r>
              <a:rPr lang="id-ID" sz="18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a:t>
            </a:r>
            <a:r>
              <a:rPr lang="en-US" sz="18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Program</a:t>
            </a:r>
            <a:r>
              <a:rPr lang="id-ID" sz="18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a:t>
            </a:r>
            <a:r>
              <a:rPr lang="en-US" sz="18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Rates </a:t>
            </a:r>
            <a:r>
              <a:rPr lang="id-ID" sz="18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a:t>
            </a:r>
            <a:r>
              <a:rPr lang="en-US" sz="18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About Richard</a:t>
            </a:r>
            <a:r>
              <a:rPr lang="id-ID" sz="18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 </a:t>
            </a:r>
            <a:r>
              <a:rPr lang="en-US" sz="18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Contact</a:t>
            </a:r>
            <a:r>
              <a:rPr lang="id-ID" sz="18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 </a:t>
            </a:r>
            <a:r>
              <a:rPr lang="en-US" sz="1800" dirty="0" err="1">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TurnupBodies</a:t>
            </a:r>
            <a:r>
              <a:rPr lang="en-US" sz="18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a:t>
            </a:r>
            <a:endParaRPr lang="id-ID" sz="18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endParaRPr>
          </a:p>
        </p:txBody>
      </p:sp>
      <p:grpSp>
        <p:nvGrpSpPr>
          <p:cNvPr id="6" name="Group 5"/>
          <p:cNvGrpSpPr/>
          <p:nvPr/>
        </p:nvGrpSpPr>
        <p:grpSpPr>
          <a:xfrm>
            <a:off x="1065781" y="640673"/>
            <a:ext cx="5607688" cy="830998"/>
            <a:chOff x="540509" y="350815"/>
            <a:chExt cx="2803844" cy="415499"/>
          </a:xfrm>
        </p:grpSpPr>
        <p:sp>
          <p:nvSpPr>
            <p:cNvPr id="7" name="TextBox 6"/>
            <p:cNvSpPr txBox="1"/>
            <p:nvPr/>
          </p:nvSpPr>
          <p:spPr>
            <a:xfrm>
              <a:off x="611874" y="350815"/>
              <a:ext cx="2732479" cy="415499"/>
            </a:xfrm>
            <a:prstGeom prst="rect">
              <a:avLst/>
            </a:prstGeom>
            <a:noFill/>
          </p:spPr>
          <p:txBody>
            <a:bodyPr wrap="none" rtlCol="0">
              <a:spAutoFit/>
            </a:bodyPr>
            <a:lstStyle/>
            <a:p>
              <a:r>
                <a:rPr lang="en-US" sz="4800" b="1" dirty="0">
                  <a:solidFill>
                    <a:schemeClr val="bg1"/>
                  </a:solidFill>
                  <a:latin typeface="Open Sans Extrabold" panose="020B0906030804020204" pitchFamily="34" charset="0"/>
                  <a:ea typeface="Open Sans Extrabold" panose="020B0906030804020204" pitchFamily="34" charset="0"/>
                  <a:cs typeface="Open Sans Extrabold" panose="020B0906030804020204" pitchFamily="34" charset="0"/>
                </a:rPr>
                <a:t>TURNUPH</a:t>
              </a:r>
              <a:r>
                <a:rPr lang="en-US" sz="4800" dirty="0">
                  <a:solidFill>
                    <a:schemeClr val="bg1"/>
                  </a:solidFill>
                  <a:latin typeface="Open Sans" panose="020B0606030504020204" pitchFamily="34" charset="0"/>
                  <a:ea typeface="Open Sans" panose="020B0606030504020204" pitchFamily="34" charset="0"/>
                  <a:cs typeface="Open Sans" panose="020B0606030504020204" pitchFamily="34" charset="0"/>
                </a:rPr>
                <a:t>BODIEZ</a:t>
              </a:r>
              <a:endParaRPr lang="id-ID" sz="48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8" name="Isosceles Triangle 7"/>
            <p:cNvSpPr/>
            <p:nvPr/>
          </p:nvSpPr>
          <p:spPr>
            <a:xfrm>
              <a:off x="540509" y="428859"/>
              <a:ext cx="143364" cy="123590"/>
            </a:xfrm>
            <a:prstGeom prst="triangle">
              <a:avLst/>
            </a:prstGeom>
            <a:solidFill>
              <a:srgbClr val="00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7140"/>
            </a:p>
          </p:txBody>
        </p:sp>
      </p:grpSp>
      <p:sp>
        <p:nvSpPr>
          <p:cNvPr id="9" name="Rectangle 8"/>
          <p:cNvSpPr/>
          <p:nvPr/>
        </p:nvSpPr>
        <p:spPr>
          <a:xfrm>
            <a:off x="8290244" y="2774035"/>
            <a:ext cx="1707519" cy="830997"/>
          </a:xfrm>
          <a:prstGeom prst="rect">
            <a:avLst/>
          </a:prstGeom>
        </p:spPr>
        <p:txBody>
          <a:bodyPr wrap="none" anchor="ctr">
            <a:spAutoFit/>
          </a:bodyPr>
          <a:lstStyle/>
          <a:p>
            <a:pPr algn="ctr"/>
            <a:r>
              <a:rPr lang="id-ID" sz="4800" dirty="0">
                <a:solidFill>
                  <a:schemeClr val="bg1">
                    <a:lumMod val="85000"/>
                  </a:schemeClr>
                </a:solidFill>
                <a:latin typeface="Open Sans Light" panose="020B0306030504020204" pitchFamily="34" charset="0"/>
                <a:ea typeface="Open Sans Light" panose="020B0306030504020204" pitchFamily="34" charset="0"/>
                <a:cs typeface="Open Sans Light" panose="020B0306030504020204" pitchFamily="34" charset="0"/>
              </a:rPr>
              <a:t>Rates</a:t>
            </a:r>
          </a:p>
        </p:txBody>
      </p:sp>
    </p:spTree>
    <p:extLst>
      <p:ext uri="{BB962C8B-B14F-4D97-AF65-F5344CB8AC3E}">
        <p14:creationId xmlns:p14="http://schemas.microsoft.com/office/powerpoint/2010/main" val="264142240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chemeClr val="bg1">
                <a:lumMod val="95000"/>
              </a:schemeClr>
            </a:gs>
          </a:gsLst>
          <a:path path="circle">
            <a:fillToRect l="100000" t="100000"/>
          </a:path>
        </a:gradFill>
        <a:effectLst/>
      </p:bgPr>
    </p:bg>
    <p:spTree>
      <p:nvGrpSpPr>
        <p:cNvPr id="1" name=""/>
        <p:cNvGrpSpPr/>
        <p:nvPr/>
      </p:nvGrpSpPr>
      <p:grpSpPr>
        <a:xfrm>
          <a:off x="0" y="0"/>
          <a:ext cx="0" cy="0"/>
          <a:chOff x="0" y="0"/>
          <a:chExt cx="0" cy="0"/>
        </a:xfrm>
      </p:grpSpPr>
      <p:sp>
        <p:nvSpPr>
          <p:cNvPr id="17" name="Round Same Side Corner Rectangle 16"/>
          <p:cNvSpPr/>
          <p:nvPr/>
        </p:nvSpPr>
        <p:spPr>
          <a:xfrm rot="5400000">
            <a:off x="12707650" y="5497941"/>
            <a:ext cx="1186120" cy="5021578"/>
          </a:xfrm>
          <a:prstGeom prst="round2SameRect">
            <a:avLst>
              <a:gd name="adj1" fmla="val 50000"/>
              <a:gd name="adj2"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7140"/>
          </a:p>
        </p:txBody>
      </p:sp>
      <p:sp>
        <p:nvSpPr>
          <p:cNvPr id="2" name="Rectangle 1"/>
          <p:cNvSpPr/>
          <p:nvPr/>
        </p:nvSpPr>
        <p:spPr>
          <a:xfrm>
            <a:off x="2330026" y="685678"/>
            <a:ext cx="13627948" cy="683264"/>
          </a:xfrm>
          <a:prstGeom prst="rect">
            <a:avLst/>
          </a:prstGeom>
        </p:spPr>
        <p:txBody>
          <a:bodyPr wrap="square">
            <a:spAutoFit/>
          </a:bodyPr>
          <a:lstStyle/>
          <a:p>
            <a:pPr algn="ctr">
              <a:lnSpc>
                <a:spcPct val="120000"/>
              </a:lnSpc>
              <a:spcAft>
                <a:spcPts val="1200"/>
              </a:spcAft>
            </a:pPr>
            <a:r>
              <a:rPr lang="en-US" sz="3200" b="1" dirty="0">
                <a:solidFill>
                  <a:schemeClr val="tx1">
                    <a:lumMod val="95000"/>
                    <a:lumOff val="5000"/>
                  </a:schemeClr>
                </a:solidFill>
                <a:latin typeface="Open Sans" panose="020B0606030504020204" pitchFamily="34" charset="0"/>
                <a:ea typeface="Open Sans" panose="020B0606030504020204" pitchFamily="34" charset="0"/>
                <a:cs typeface="Open Sans" panose="020B0606030504020204" pitchFamily="34" charset="0"/>
              </a:rPr>
              <a:t>THE MOST AFFORDABLE AND EXPERIENCED TRAINERS IN Atlanta</a:t>
            </a:r>
          </a:p>
        </p:txBody>
      </p:sp>
      <p:grpSp>
        <p:nvGrpSpPr>
          <p:cNvPr id="8" name="Group 7"/>
          <p:cNvGrpSpPr/>
          <p:nvPr/>
        </p:nvGrpSpPr>
        <p:grpSpPr>
          <a:xfrm>
            <a:off x="2476500" y="642012"/>
            <a:ext cx="13335000" cy="862928"/>
            <a:chOff x="1320800" y="442138"/>
            <a:chExt cx="6502400" cy="431464"/>
          </a:xfrm>
        </p:grpSpPr>
        <p:cxnSp>
          <p:nvCxnSpPr>
            <p:cNvPr id="5" name="Straight Connector 4"/>
            <p:cNvCxnSpPr/>
            <p:nvPr/>
          </p:nvCxnSpPr>
          <p:spPr>
            <a:xfrm>
              <a:off x="1320800" y="873602"/>
              <a:ext cx="6502400" cy="0"/>
            </a:xfrm>
            <a:prstGeom prst="line">
              <a:avLst/>
            </a:prstGeom>
            <a:ln>
              <a:solidFill>
                <a:srgbClr val="009999"/>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1320800" y="442138"/>
              <a:ext cx="6502400" cy="0"/>
            </a:xfrm>
            <a:prstGeom prst="line">
              <a:avLst/>
            </a:prstGeom>
            <a:ln>
              <a:solidFill>
                <a:srgbClr val="009999"/>
              </a:solidFill>
            </a:ln>
          </p:spPr>
          <p:style>
            <a:lnRef idx="1">
              <a:schemeClr val="accent1"/>
            </a:lnRef>
            <a:fillRef idx="0">
              <a:schemeClr val="accent1"/>
            </a:fillRef>
            <a:effectRef idx="0">
              <a:schemeClr val="accent1"/>
            </a:effectRef>
            <a:fontRef idx="minor">
              <a:schemeClr val="tx1"/>
            </a:fontRef>
          </p:style>
        </p:cxnSp>
      </p:grpSp>
      <p:sp>
        <p:nvSpPr>
          <p:cNvPr id="3" name="Rectangle 2"/>
          <p:cNvSpPr/>
          <p:nvPr/>
        </p:nvSpPr>
        <p:spPr>
          <a:xfrm>
            <a:off x="3232726" y="1702126"/>
            <a:ext cx="11822548" cy="535531"/>
          </a:xfrm>
          <a:prstGeom prst="rect">
            <a:avLst/>
          </a:prstGeom>
        </p:spPr>
        <p:txBody>
          <a:bodyPr wrap="square">
            <a:spAutoFit/>
          </a:bodyPr>
          <a:lstStyle/>
          <a:p>
            <a:pPr algn="ctr">
              <a:lnSpc>
                <a:spcPct val="120000"/>
              </a:lnSpc>
              <a:spcAft>
                <a:spcPts val="1200"/>
              </a:spcAft>
            </a:pPr>
            <a:r>
              <a:rPr lang="en-US" sz="2400" dirty="0">
                <a:solidFill>
                  <a:schemeClr val="tx1">
                    <a:lumMod val="95000"/>
                    <a:lumOff val="5000"/>
                  </a:schemeClr>
                </a:solidFill>
                <a:latin typeface="Open Sans" panose="020B0606030504020204" pitchFamily="34" charset="0"/>
                <a:ea typeface="Open Sans" panose="020B0606030504020204" pitchFamily="34" charset="0"/>
                <a:cs typeface="Open Sans" panose="020B0606030504020204" pitchFamily="34" charset="0"/>
              </a:rPr>
              <a:t>Please call 404-964-9685  to schedule an appointment for your free consultation</a:t>
            </a:r>
          </a:p>
        </p:txBody>
      </p:sp>
      <p:graphicFrame>
        <p:nvGraphicFramePr>
          <p:cNvPr id="7" name="Table 6"/>
          <p:cNvGraphicFramePr>
            <a:graphicFrameLocks noGrp="1"/>
          </p:cNvGraphicFramePr>
          <p:nvPr>
            <p:extLst>
              <p:ext uri="{D42A27DB-BD31-4B8C-83A1-F6EECF244321}">
                <p14:modId xmlns:p14="http://schemas.microsoft.com/office/powerpoint/2010/main" val="4016543174"/>
              </p:ext>
            </p:extLst>
          </p:nvPr>
        </p:nvGraphicFramePr>
        <p:xfrm>
          <a:off x="2476503" y="2539876"/>
          <a:ext cx="13334998" cy="3538108"/>
        </p:xfrm>
        <a:graphic>
          <a:graphicData uri="http://schemas.openxmlformats.org/drawingml/2006/table">
            <a:tbl>
              <a:tblPr firstRow="1" firstCol="1" bandRow="1">
                <a:tableStyleId>{5C22544A-7EE6-4342-B048-85BDC9FD1C3A}</a:tableStyleId>
              </a:tblPr>
              <a:tblGrid>
                <a:gridCol w="2744726"/>
                <a:gridCol w="2647568"/>
                <a:gridCol w="2647568"/>
                <a:gridCol w="2647568"/>
                <a:gridCol w="2647568"/>
              </a:tblGrid>
              <a:tr h="903348">
                <a:tc>
                  <a:txBody>
                    <a:bodyPr/>
                    <a:lstStyle/>
                    <a:p>
                      <a:pPr algn="ctr">
                        <a:lnSpc>
                          <a:spcPct val="100000"/>
                        </a:lnSpc>
                        <a:spcBef>
                          <a:spcPts val="0"/>
                        </a:spcBef>
                        <a:spcAft>
                          <a:spcPts val="0"/>
                        </a:spcAft>
                      </a:pPr>
                      <a:r>
                        <a:rPr lang="en-US" sz="1600" b="1" dirty="0">
                          <a:effectLst/>
                          <a:latin typeface="Open Sans" panose="020B0606030504020204" pitchFamily="34" charset="0"/>
                          <a:ea typeface="Open Sans" panose="020B0606030504020204" pitchFamily="34" charset="0"/>
                          <a:cs typeface="Open Sans" panose="020B0606030504020204" pitchFamily="34" charset="0"/>
                        </a:rPr>
                        <a:t>Number </a:t>
                      </a:r>
                      <a:r>
                        <a:rPr lang="en-US" sz="1600" b="1" dirty="0" smtClean="0">
                          <a:effectLst/>
                          <a:latin typeface="Open Sans" panose="020B0606030504020204" pitchFamily="34" charset="0"/>
                          <a:ea typeface="Open Sans" panose="020B0606030504020204" pitchFamily="34" charset="0"/>
                          <a:cs typeface="Open Sans" panose="020B0606030504020204" pitchFamily="34" charset="0"/>
                        </a:rPr>
                        <a:t>of</a:t>
                      </a:r>
                      <a:br>
                        <a:rPr lang="en-US" sz="1600" b="1" dirty="0" smtClean="0">
                          <a:effectLst/>
                          <a:latin typeface="Open Sans" panose="020B0606030504020204" pitchFamily="34" charset="0"/>
                          <a:ea typeface="Open Sans" panose="020B0606030504020204" pitchFamily="34" charset="0"/>
                          <a:cs typeface="Open Sans" panose="020B0606030504020204" pitchFamily="34" charset="0"/>
                        </a:rPr>
                      </a:br>
                      <a:r>
                        <a:rPr lang="en-US" sz="1600" b="1" dirty="0" smtClean="0">
                          <a:effectLst/>
                          <a:latin typeface="Open Sans" panose="020B0606030504020204" pitchFamily="34" charset="0"/>
                          <a:ea typeface="Open Sans" panose="020B0606030504020204" pitchFamily="34" charset="0"/>
                          <a:cs typeface="Open Sans" panose="020B0606030504020204" pitchFamily="34" charset="0"/>
                        </a:rPr>
                        <a:t>sessions</a:t>
                      </a:r>
                      <a:endParaRPr lang="id-ID" sz="1600" b="1" dirty="0">
                        <a:effectLst/>
                        <a:latin typeface="Open Sans" panose="020B0606030504020204" pitchFamily="34" charset="0"/>
                        <a:ea typeface="Open Sans" panose="020B0606030504020204" pitchFamily="34" charset="0"/>
                        <a:cs typeface="Open Sans" panose="020B0606030504020204" pitchFamily="34" charset="0"/>
                      </a:endParaRPr>
                    </a:p>
                  </a:txBody>
                  <a:tcPr marL="0" marR="0" marT="190500" marB="13335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lumMod val="95000"/>
                        <a:lumOff val="5000"/>
                      </a:schemeClr>
                    </a:solidFill>
                  </a:tcPr>
                </a:tc>
                <a:tc>
                  <a:txBody>
                    <a:bodyPr/>
                    <a:lstStyle/>
                    <a:p>
                      <a:pPr algn="ctr">
                        <a:lnSpc>
                          <a:spcPct val="100000"/>
                        </a:lnSpc>
                        <a:spcBef>
                          <a:spcPts val="0"/>
                        </a:spcBef>
                        <a:spcAft>
                          <a:spcPts val="0"/>
                        </a:spcAft>
                      </a:pPr>
                      <a:r>
                        <a:rPr lang="en-US" sz="1600" b="1" dirty="0">
                          <a:effectLst/>
                          <a:latin typeface="Open Sans" panose="020B0606030504020204" pitchFamily="34" charset="0"/>
                          <a:ea typeface="Open Sans" panose="020B0606030504020204" pitchFamily="34" charset="0"/>
                          <a:cs typeface="Open Sans" panose="020B0606030504020204" pitchFamily="34" charset="0"/>
                        </a:rPr>
                        <a:t>Price </a:t>
                      </a:r>
                      <a:r>
                        <a:rPr lang="en-US" sz="1600" b="1" dirty="0" smtClean="0">
                          <a:effectLst/>
                          <a:latin typeface="Open Sans" panose="020B0606030504020204" pitchFamily="34" charset="0"/>
                          <a:ea typeface="Open Sans" panose="020B0606030504020204" pitchFamily="34" charset="0"/>
                          <a:cs typeface="Open Sans" panose="020B0606030504020204" pitchFamily="34" charset="0"/>
                        </a:rPr>
                        <a:t>per</a:t>
                      </a:r>
                      <a:r>
                        <a:rPr lang="id-ID" sz="1600" b="1" dirty="0" smtClean="0">
                          <a:effectLst/>
                          <a:latin typeface="Open Sans" panose="020B0606030504020204" pitchFamily="34" charset="0"/>
                          <a:ea typeface="Open Sans" panose="020B0606030504020204" pitchFamily="34" charset="0"/>
                          <a:cs typeface="Open Sans" panose="020B0606030504020204" pitchFamily="34" charset="0"/>
                        </a:rPr>
                        <a:t> </a:t>
                      </a:r>
                      <a:r>
                        <a:rPr lang="en-US" sz="1600" b="1" dirty="0" smtClean="0">
                          <a:effectLst/>
                          <a:latin typeface="Open Sans" panose="020B0606030504020204" pitchFamily="34" charset="0"/>
                          <a:ea typeface="Open Sans" panose="020B0606030504020204" pitchFamily="34" charset="0"/>
                          <a:cs typeface="Open Sans" panose="020B0606030504020204" pitchFamily="34" charset="0"/>
                        </a:rPr>
                        <a:t>session</a:t>
                      </a:r>
                      <a:endParaRPr lang="id-ID" sz="1600" b="1" dirty="0">
                        <a:effectLst/>
                        <a:latin typeface="Open Sans" panose="020B0606030504020204" pitchFamily="34" charset="0"/>
                        <a:ea typeface="Open Sans" panose="020B0606030504020204" pitchFamily="34" charset="0"/>
                        <a:cs typeface="Open Sans" panose="020B0606030504020204" pitchFamily="34" charset="0"/>
                      </a:endParaRPr>
                    </a:p>
                  </a:txBody>
                  <a:tcPr marL="0" marR="0" marT="190500" marB="13335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2">
                        <a:lumMod val="10000"/>
                      </a:schemeClr>
                    </a:solidFill>
                  </a:tcPr>
                </a:tc>
                <a:tc>
                  <a:txBody>
                    <a:bodyPr/>
                    <a:lstStyle/>
                    <a:p>
                      <a:pPr algn="ctr">
                        <a:lnSpc>
                          <a:spcPct val="100000"/>
                        </a:lnSpc>
                        <a:spcBef>
                          <a:spcPts val="0"/>
                        </a:spcBef>
                        <a:spcAft>
                          <a:spcPts val="0"/>
                        </a:spcAft>
                      </a:pPr>
                      <a:r>
                        <a:rPr lang="en-US" sz="1600" b="1" dirty="0">
                          <a:effectLst/>
                          <a:latin typeface="Open Sans" panose="020B0606030504020204" pitchFamily="34" charset="0"/>
                          <a:ea typeface="Open Sans" panose="020B0606030504020204" pitchFamily="34" charset="0"/>
                          <a:cs typeface="Open Sans" panose="020B0606030504020204" pitchFamily="34" charset="0"/>
                        </a:rPr>
                        <a:t>Total </a:t>
                      </a:r>
                      <a:r>
                        <a:rPr lang="en-US" sz="1600" b="1" dirty="0" smtClean="0">
                          <a:effectLst/>
                          <a:latin typeface="Open Sans" panose="020B0606030504020204" pitchFamily="34" charset="0"/>
                          <a:ea typeface="Open Sans" panose="020B0606030504020204" pitchFamily="34" charset="0"/>
                          <a:cs typeface="Open Sans" panose="020B0606030504020204" pitchFamily="34" charset="0"/>
                        </a:rPr>
                        <a:t>Price</a:t>
                      </a:r>
                      <a:endParaRPr lang="id-ID" sz="1600" b="1" dirty="0">
                        <a:effectLst/>
                        <a:latin typeface="Open Sans" panose="020B0606030504020204" pitchFamily="34" charset="0"/>
                        <a:ea typeface="Open Sans" panose="020B0606030504020204" pitchFamily="34" charset="0"/>
                        <a:cs typeface="Open Sans" panose="020B0606030504020204" pitchFamily="34" charset="0"/>
                      </a:endParaRPr>
                    </a:p>
                  </a:txBody>
                  <a:tcPr marL="0" marR="0" marT="190500" marB="13335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lumMod val="95000"/>
                        <a:lumOff val="5000"/>
                      </a:schemeClr>
                    </a:solidFill>
                  </a:tcPr>
                </a:tc>
                <a:tc>
                  <a:txBody>
                    <a:bodyPr/>
                    <a:lstStyle/>
                    <a:p>
                      <a:pPr algn="ctr">
                        <a:lnSpc>
                          <a:spcPct val="100000"/>
                        </a:lnSpc>
                        <a:spcBef>
                          <a:spcPts val="0"/>
                        </a:spcBef>
                        <a:spcAft>
                          <a:spcPts val="0"/>
                        </a:spcAft>
                      </a:pPr>
                      <a:r>
                        <a:rPr lang="en-US" sz="1600" b="1" dirty="0">
                          <a:effectLst/>
                          <a:latin typeface="Open Sans" panose="020B0606030504020204" pitchFamily="34" charset="0"/>
                          <a:ea typeface="Open Sans" panose="020B0606030504020204" pitchFamily="34" charset="0"/>
                          <a:cs typeface="Open Sans" panose="020B0606030504020204" pitchFamily="34" charset="0"/>
                        </a:rPr>
                        <a:t>Savings</a:t>
                      </a:r>
                      <a:endParaRPr lang="id-ID" sz="1600" b="1" dirty="0">
                        <a:effectLst/>
                        <a:latin typeface="Open Sans" panose="020B0606030504020204" pitchFamily="34" charset="0"/>
                        <a:ea typeface="Open Sans" panose="020B0606030504020204" pitchFamily="34" charset="0"/>
                        <a:cs typeface="Open Sans" panose="020B0606030504020204" pitchFamily="34" charset="0"/>
                      </a:endParaRPr>
                    </a:p>
                  </a:txBody>
                  <a:tcPr marL="0" marR="0" marT="190500" marB="13335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2">
                        <a:lumMod val="10000"/>
                      </a:schemeClr>
                    </a:solidFill>
                  </a:tcPr>
                </a:tc>
                <a:tc>
                  <a:txBody>
                    <a:bodyPr/>
                    <a:lstStyle/>
                    <a:p>
                      <a:pPr algn="ctr">
                        <a:lnSpc>
                          <a:spcPct val="100000"/>
                        </a:lnSpc>
                        <a:spcBef>
                          <a:spcPts val="0"/>
                        </a:spcBef>
                        <a:spcAft>
                          <a:spcPts val="0"/>
                        </a:spcAft>
                      </a:pPr>
                      <a:r>
                        <a:rPr lang="en-US" sz="1600" b="1" dirty="0">
                          <a:effectLst/>
                          <a:latin typeface="Open Sans" panose="020B0606030504020204" pitchFamily="34" charset="0"/>
                          <a:ea typeface="Open Sans" panose="020B0606030504020204" pitchFamily="34" charset="0"/>
                          <a:cs typeface="Open Sans" panose="020B0606030504020204" pitchFamily="34" charset="0"/>
                        </a:rPr>
                        <a:t>Average length</a:t>
                      </a:r>
                      <a:br>
                        <a:rPr lang="en-US" sz="1600" b="1" dirty="0">
                          <a:effectLst/>
                          <a:latin typeface="Open Sans" panose="020B0606030504020204" pitchFamily="34" charset="0"/>
                          <a:ea typeface="Open Sans" panose="020B0606030504020204" pitchFamily="34" charset="0"/>
                          <a:cs typeface="Open Sans" panose="020B0606030504020204" pitchFamily="34" charset="0"/>
                        </a:rPr>
                      </a:br>
                      <a:r>
                        <a:rPr lang="en-US" sz="1600" b="1" dirty="0">
                          <a:effectLst/>
                          <a:latin typeface="Open Sans" panose="020B0606030504020204" pitchFamily="34" charset="0"/>
                          <a:ea typeface="Open Sans" panose="020B0606030504020204" pitchFamily="34" charset="0"/>
                          <a:cs typeface="Open Sans" panose="020B0606030504020204" pitchFamily="34" charset="0"/>
                        </a:rPr>
                        <a:t>of sessions</a:t>
                      </a:r>
                      <a:endParaRPr lang="id-ID" sz="1600" b="1" dirty="0">
                        <a:effectLst/>
                        <a:latin typeface="Open Sans" panose="020B0606030504020204" pitchFamily="34" charset="0"/>
                        <a:ea typeface="Open Sans" panose="020B0606030504020204" pitchFamily="34" charset="0"/>
                        <a:cs typeface="Open Sans" panose="020B0606030504020204" pitchFamily="34" charset="0"/>
                      </a:endParaRPr>
                    </a:p>
                  </a:txBody>
                  <a:tcPr marL="0" marR="0" marT="190500" marB="13335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lumMod val="95000"/>
                        <a:lumOff val="5000"/>
                      </a:schemeClr>
                    </a:solidFill>
                  </a:tcPr>
                </a:tc>
              </a:tr>
              <a:tr h="526952">
                <a:tc>
                  <a:txBody>
                    <a:bodyPr/>
                    <a:lstStyle/>
                    <a:p>
                      <a:pPr algn="ctr">
                        <a:lnSpc>
                          <a:spcPct val="100000"/>
                        </a:lnSpc>
                        <a:spcBef>
                          <a:spcPts val="0"/>
                        </a:spcBef>
                        <a:spcAft>
                          <a:spcPts val="0"/>
                        </a:spcAft>
                      </a:pPr>
                      <a:r>
                        <a:rPr lang="en-US" sz="1600" b="0" spc="75" dirty="0">
                          <a:effectLst/>
                          <a:latin typeface="Open Sans" panose="020B0606030504020204" pitchFamily="34" charset="0"/>
                          <a:ea typeface="Open Sans" panose="020B0606030504020204" pitchFamily="34" charset="0"/>
                          <a:cs typeface="Open Sans" panose="020B0606030504020204" pitchFamily="34" charset="0"/>
                        </a:rPr>
                        <a:t>1</a:t>
                      </a:r>
                      <a:endParaRPr lang="id-ID" sz="1600" b="0" dirty="0">
                        <a:effectLst/>
                        <a:latin typeface="Open Sans" panose="020B0606030504020204" pitchFamily="34" charset="0"/>
                        <a:ea typeface="Open Sans" panose="020B0606030504020204" pitchFamily="34" charset="0"/>
                        <a:cs typeface="Open Sans" panose="020B0606030504020204" pitchFamily="34" charset="0"/>
                      </a:endParaRPr>
                    </a:p>
                  </a:txBody>
                  <a:tcPr marL="0" marR="0" marT="114300" marB="11430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008582"/>
                    </a:solidFill>
                  </a:tcPr>
                </a:tc>
                <a:tc>
                  <a:txBody>
                    <a:bodyPr/>
                    <a:lstStyle/>
                    <a:p>
                      <a:pPr algn="ctr">
                        <a:lnSpc>
                          <a:spcPct val="100000"/>
                        </a:lnSpc>
                        <a:spcBef>
                          <a:spcPts val="0"/>
                        </a:spcBef>
                        <a:spcAft>
                          <a:spcPts val="0"/>
                        </a:spcAft>
                      </a:pPr>
                      <a:r>
                        <a:rPr lang="en-US" sz="1600" b="0" spc="75" dirty="0">
                          <a:solidFill>
                            <a:schemeClr val="tx1">
                              <a:lumMod val="95000"/>
                              <a:lumOff val="5000"/>
                            </a:schemeClr>
                          </a:solidFill>
                          <a:effectLst/>
                          <a:latin typeface="Open Sans" panose="020B0606030504020204" pitchFamily="34" charset="0"/>
                          <a:ea typeface="Open Sans" panose="020B0606030504020204" pitchFamily="34" charset="0"/>
                          <a:cs typeface="Open Sans" panose="020B0606030504020204" pitchFamily="34" charset="0"/>
                        </a:rPr>
                        <a:t>$80</a:t>
                      </a:r>
                      <a:endParaRPr lang="id-ID" sz="1600" b="0" dirty="0">
                        <a:solidFill>
                          <a:schemeClr val="tx1">
                            <a:lumMod val="95000"/>
                            <a:lumOff val="5000"/>
                          </a:schemeClr>
                        </a:solidFill>
                        <a:effectLst/>
                        <a:latin typeface="Open Sans" panose="020B0606030504020204" pitchFamily="34" charset="0"/>
                        <a:ea typeface="Open Sans" panose="020B0606030504020204" pitchFamily="34" charset="0"/>
                        <a:cs typeface="Open Sans" panose="020B0606030504020204" pitchFamily="34" charset="0"/>
                      </a:endParaRPr>
                    </a:p>
                  </a:txBody>
                  <a:tcPr marL="0" marR="0" marT="114300" marB="11430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2"/>
                    </a:solidFill>
                  </a:tcPr>
                </a:tc>
                <a:tc>
                  <a:txBody>
                    <a:bodyPr/>
                    <a:lstStyle/>
                    <a:p>
                      <a:pPr algn="ctr">
                        <a:lnSpc>
                          <a:spcPct val="100000"/>
                        </a:lnSpc>
                        <a:spcBef>
                          <a:spcPts val="0"/>
                        </a:spcBef>
                        <a:spcAft>
                          <a:spcPts val="0"/>
                        </a:spcAft>
                      </a:pPr>
                      <a:r>
                        <a:rPr lang="en-US" sz="1600" b="0" spc="75" dirty="0">
                          <a:solidFill>
                            <a:schemeClr val="tx1">
                              <a:lumMod val="95000"/>
                              <a:lumOff val="5000"/>
                            </a:schemeClr>
                          </a:solidFill>
                          <a:effectLst/>
                          <a:latin typeface="Open Sans" panose="020B0606030504020204" pitchFamily="34" charset="0"/>
                          <a:ea typeface="Open Sans" panose="020B0606030504020204" pitchFamily="34" charset="0"/>
                          <a:cs typeface="Open Sans" panose="020B0606030504020204" pitchFamily="34" charset="0"/>
                        </a:rPr>
                        <a:t>$80</a:t>
                      </a:r>
                      <a:endParaRPr lang="id-ID" sz="1600" b="0" dirty="0">
                        <a:solidFill>
                          <a:schemeClr val="tx1">
                            <a:lumMod val="95000"/>
                            <a:lumOff val="5000"/>
                          </a:schemeClr>
                        </a:solidFill>
                        <a:effectLst/>
                        <a:latin typeface="Open Sans" panose="020B0606030504020204" pitchFamily="34" charset="0"/>
                        <a:ea typeface="Open Sans" panose="020B0606030504020204" pitchFamily="34" charset="0"/>
                        <a:cs typeface="Open Sans" panose="020B0606030504020204" pitchFamily="34" charset="0"/>
                      </a:endParaRPr>
                    </a:p>
                  </a:txBody>
                  <a:tcPr marL="0" marR="0" marT="114300" marB="11430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2"/>
                    </a:solidFill>
                  </a:tcPr>
                </a:tc>
                <a:tc>
                  <a:txBody>
                    <a:bodyPr/>
                    <a:lstStyle/>
                    <a:p>
                      <a:pPr algn="ctr">
                        <a:lnSpc>
                          <a:spcPct val="100000"/>
                        </a:lnSpc>
                        <a:spcBef>
                          <a:spcPts val="0"/>
                        </a:spcBef>
                        <a:spcAft>
                          <a:spcPts val="0"/>
                        </a:spcAft>
                      </a:pPr>
                      <a:r>
                        <a:rPr lang="id-ID" sz="1600" b="0" dirty="0" smtClean="0">
                          <a:solidFill>
                            <a:schemeClr val="tx1">
                              <a:lumMod val="95000"/>
                              <a:lumOff val="5000"/>
                            </a:schemeClr>
                          </a:solidFill>
                          <a:effectLst/>
                          <a:latin typeface="Open Sans" panose="020B0606030504020204" pitchFamily="34" charset="0"/>
                          <a:ea typeface="Open Sans" panose="020B0606030504020204" pitchFamily="34" charset="0"/>
                          <a:cs typeface="Open Sans" panose="020B0606030504020204" pitchFamily="34" charset="0"/>
                        </a:rPr>
                        <a:t>-</a:t>
                      </a:r>
                      <a:endParaRPr lang="id-ID" sz="1600" b="0" dirty="0">
                        <a:solidFill>
                          <a:schemeClr val="tx1">
                            <a:lumMod val="95000"/>
                            <a:lumOff val="5000"/>
                          </a:schemeClr>
                        </a:solidFill>
                        <a:effectLst/>
                        <a:latin typeface="Open Sans" panose="020B0606030504020204" pitchFamily="34" charset="0"/>
                        <a:ea typeface="Open Sans" panose="020B0606030504020204" pitchFamily="34" charset="0"/>
                        <a:cs typeface="Open Sans" panose="020B0606030504020204" pitchFamily="34" charset="0"/>
                      </a:endParaRPr>
                    </a:p>
                  </a:txBody>
                  <a:tcPr marL="0" marR="0" marT="114300" marB="11430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2"/>
                    </a:solidFill>
                  </a:tcPr>
                </a:tc>
                <a:tc>
                  <a:txBody>
                    <a:bodyPr/>
                    <a:lstStyle/>
                    <a:p>
                      <a:pPr algn="ctr">
                        <a:lnSpc>
                          <a:spcPct val="100000"/>
                        </a:lnSpc>
                        <a:spcBef>
                          <a:spcPts val="0"/>
                        </a:spcBef>
                        <a:spcAft>
                          <a:spcPts val="0"/>
                        </a:spcAft>
                      </a:pPr>
                      <a:r>
                        <a:rPr lang="id-ID" sz="1600" b="0" dirty="0" smtClean="0">
                          <a:solidFill>
                            <a:schemeClr val="tx1">
                              <a:lumMod val="95000"/>
                              <a:lumOff val="5000"/>
                            </a:schemeClr>
                          </a:solidFill>
                          <a:effectLst/>
                          <a:latin typeface="Open Sans" panose="020B0606030504020204" pitchFamily="34" charset="0"/>
                          <a:ea typeface="Open Sans" panose="020B0606030504020204" pitchFamily="34" charset="0"/>
                          <a:cs typeface="Open Sans" panose="020B0606030504020204" pitchFamily="34" charset="0"/>
                        </a:rPr>
                        <a:t>-</a:t>
                      </a:r>
                      <a:endParaRPr lang="id-ID" sz="1600" b="0" dirty="0">
                        <a:solidFill>
                          <a:schemeClr val="tx1">
                            <a:lumMod val="95000"/>
                            <a:lumOff val="5000"/>
                          </a:schemeClr>
                        </a:solidFill>
                        <a:effectLst/>
                        <a:latin typeface="Open Sans" panose="020B0606030504020204" pitchFamily="34" charset="0"/>
                        <a:ea typeface="Open Sans" panose="020B0606030504020204" pitchFamily="34" charset="0"/>
                        <a:cs typeface="Open Sans" panose="020B0606030504020204" pitchFamily="34" charset="0"/>
                      </a:endParaRPr>
                    </a:p>
                  </a:txBody>
                  <a:tcPr marL="0" marR="0" marT="114300" marB="11430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2"/>
                    </a:solidFill>
                  </a:tcPr>
                </a:tc>
              </a:tr>
              <a:tr h="526952">
                <a:tc>
                  <a:txBody>
                    <a:bodyPr/>
                    <a:lstStyle/>
                    <a:p>
                      <a:pPr algn="ctr">
                        <a:lnSpc>
                          <a:spcPct val="100000"/>
                        </a:lnSpc>
                        <a:spcBef>
                          <a:spcPts val="0"/>
                        </a:spcBef>
                        <a:spcAft>
                          <a:spcPts val="0"/>
                        </a:spcAft>
                      </a:pPr>
                      <a:r>
                        <a:rPr lang="en-US" sz="1600" b="0" spc="75" dirty="0">
                          <a:effectLst/>
                          <a:latin typeface="Open Sans" panose="020B0606030504020204" pitchFamily="34" charset="0"/>
                          <a:ea typeface="Open Sans" panose="020B0606030504020204" pitchFamily="34" charset="0"/>
                          <a:cs typeface="Open Sans" panose="020B0606030504020204" pitchFamily="34" charset="0"/>
                        </a:rPr>
                        <a:t>4</a:t>
                      </a:r>
                      <a:endParaRPr lang="id-ID" sz="1600" b="0" dirty="0">
                        <a:effectLst/>
                        <a:latin typeface="Open Sans" panose="020B0606030504020204" pitchFamily="34" charset="0"/>
                        <a:ea typeface="Open Sans" panose="020B0606030504020204" pitchFamily="34" charset="0"/>
                        <a:cs typeface="Open Sans" panose="020B0606030504020204" pitchFamily="34" charset="0"/>
                      </a:endParaRPr>
                    </a:p>
                  </a:txBody>
                  <a:tcPr marL="0" marR="0" marT="114300" marB="11430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009999"/>
                    </a:solidFill>
                  </a:tcPr>
                </a:tc>
                <a:tc>
                  <a:txBody>
                    <a:bodyPr/>
                    <a:lstStyle/>
                    <a:p>
                      <a:pPr algn="ctr">
                        <a:lnSpc>
                          <a:spcPct val="100000"/>
                        </a:lnSpc>
                        <a:spcBef>
                          <a:spcPts val="0"/>
                        </a:spcBef>
                        <a:spcAft>
                          <a:spcPts val="0"/>
                        </a:spcAft>
                      </a:pPr>
                      <a:r>
                        <a:rPr lang="en-US" sz="1600" b="0" spc="75" dirty="0">
                          <a:solidFill>
                            <a:schemeClr val="tx1">
                              <a:lumMod val="95000"/>
                              <a:lumOff val="5000"/>
                            </a:schemeClr>
                          </a:solidFill>
                          <a:effectLst/>
                          <a:latin typeface="Open Sans" panose="020B0606030504020204" pitchFamily="34" charset="0"/>
                          <a:ea typeface="Open Sans" panose="020B0606030504020204" pitchFamily="34" charset="0"/>
                          <a:cs typeface="Open Sans" panose="020B0606030504020204" pitchFamily="34" charset="0"/>
                        </a:rPr>
                        <a:t>$70</a:t>
                      </a:r>
                      <a:endParaRPr lang="id-ID" sz="1600" b="0" dirty="0">
                        <a:solidFill>
                          <a:schemeClr val="tx1">
                            <a:lumMod val="95000"/>
                            <a:lumOff val="5000"/>
                          </a:schemeClr>
                        </a:solidFill>
                        <a:effectLst/>
                        <a:latin typeface="Open Sans" panose="020B0606030504020204" pitchFamily="34" charset="0"/>
                        <a:ea typeface="Open Sans" panose="020B0606030504020204" pitchFamily="34" charset="0"/>
                        <a:cs typeface="Open Sans" panose="020B0606030504020204" pitchFamily="34" charset="0"/>
                      </a:endParaRPr>
                    </a:p>
                  </a:txBody>
                  <a:tcPr marL="0" marR="0" marT="114300" marB="11430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ctr">
                        <a:lnSpc>
                          <a:spcPct val="100000"/>
                        </a:lnSpc>
                        <a:spcBef>
                          <a:spcPts val="0"/>
                        </a:spcBef>
                        <a:spcAft>
                          <a:spcPts val="0"/>
                        </a:spcAft>
                      </a:pPr>
                      <a:r>
                        <a:rPr lang="en-US" sz="1600" b="0" spc="75" dirty="0">
                          <a:solidFill>
                            <a:schemeClr val="tx1">
                              <a:lumMod val="95000"/>
                              <a:lumOff val="5000"/>
                            </a:schemeClr>
                          </a:solidFill>
                          <a:effectLst/>
                          <a:latin typeface="Open Sans" panose="020B0606030504020204" pitchFamily="34" charset="0"/>
                          <a:ea typeface="Open Sans" panose="020B0606030504020204" pitchFamily="34" charset="0"/>
                          <a:cs typeface="Open Sans" panose="020B0606030504020204" pitchFamily="34" charset="0"/>
                        </a:rPr>
                        <a:t>$280</a:t>
                      </a:r>
                      <a:endParaRPr lang="id-ID" sz="1600" b="0" dirty="0">
                        <a:solidFill>
                          <a:schemeClr val="tx1">
                            <a:lumMod val="95000"/>
                            <a:lumOff val="5000"/>
                          </a:schemeClr>
                        </a:solidFill>
                        <a:effectLst/>
                        <a:latin typeface="Open Sans" panose="020B0606030504020204" pitchFamily="34" charset="0"/>
                        <a:ea typeface="Open Sans" panose="020B0606030504020204" pitchFamily="34" charset="0"/>
                        <a:cs typeface="Open Sans" panose="020B0606030504020204" pitchFamily="34" charset="0"/>
                      </a:endParaRPr>
                    </a:p>
                  </a:txBody>
                  <a:tcPr marL="0" marR="0" marT="114300" marB="11430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ctr">
                        <a:lnSpc>
                          <a:spcPct val="100000"/>
                        </a:lnSpc>
                        <a:spcBef>
                          <a:spcPts val="0"/>
                        </a:spcBef>
                        <a:spcAft>
                          <a:spcPts val="0"/>
                        </a:spcAft>
                      </a:pPr>
                      <a:r>
                        <a:rPr lang="en-US" sz="1600" b="0" spc="75">
                          <a:solidFill>
                            <a:schemeClr val="tx1">
                              <a:lumMod val="95000"/>
                              <a:lumOff val="5000"/>
                            </a:schemeClr>
                          </a:solidFill>
                          <a:effectLst/>
                          <a:latin typeface="Open Sans" panose="020B0606030504020204" pitchFamily="34" charset="0"/>
                          <a:ea typeface="Open Sans" panose="020B0606030504020204" pitchFamily="34" charset="0"/>
                          <a:cs typeface="Open Sans" panose="020B0606030504020204" pitchFamily="34" charset="0"/>
                        </a:rPr>
                        <a:t>$55</a:t>
                      </a:r>
                      <a:endParaRPr lang="id-ID" sz="1600" b="0">
                        <a:solidFill>
                          <a:schemeClr val="tx1">
                            <a:lumMod val="95000"/>
                            <a:lumOff val="5000"/>
                          </a:schemeClr>
                        </a:solidFill>
                        <a:effectLst/>
                        <a:latin typeface="Open Sans" panose="020B0606030504020204" pitchFamily="34" charset="0"/>
                        <a:ea typeface="Open Sans" panose="020B0606030504020204" pitchFamily="34" charset="0"/>
                        <a:cs typeface="Open Sans" panose="020B0606030504020204" pitchFamily="34" charset="0"/>
                      </a:endParaRPr>
                    </a:p>
                  </a:txBody>
                  <a:tcPr marL="0" marR="0" marT="114300" marB="11430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ctr">
                        <a:lnSpc>
                          <a:spcPct val="100000"/>
                        </a:lnSpc>
                        <a:spcBef>
                          <a:spcPts val="0"/>
                        </a:spcBef>
                        <a:spcAft>
                          <a:spcPts val="0"/>
                        </a:spcAft>
                      </a:pPr>
                      <a:r>
                        <a:rPr lang="en-US" sz="1600" b="0" spc="75" dirty="0">
                          <a:solidFill>
                            <a:schemeClr val="tx1">
                              <a:lumMod val="95000"/>
                              <a:lumOff val="5000"/>
                            </a:schemeClr>
                          </a:solidFill>
                          <a:effectLst/>
                          <a:latin typeface="Open Sans" panose="020B0606030504020204" pitchFamily="34" charset="0"/>
                          <a:ea typeface="Open Sans" panose="020B0606030504020204" pitchFamily="34" charset="0"/>
                          <a:cs typeface="Open Sans" panose="020B0606030504020204" pitchFamily="34" charset="0"/>
                        </a:rPr>
                        <a:t>1-2 weeks</a:t>
                      </a:r>
                      <a:endParaRPr lang="id-ID" sz="1600" b="0" dirty="0">
                        <a:solidFill>
                          <a:schemeClr val="tx1">
                            <a:lumMod val="95000"/>
                            <a:lumOff val="5000"/>
                          </a:schemeClr>
                        </a:solidFill>
                        <a:effectLst/>
                        <a:latin typeface="Open Sans" panose="020B0606030504020204" pitchFamily="34" charset="0"/>
                        <a:ea typeface="Open Sans" panose="020B0606030504020204" pitchFamily="34" charset="0"/>
                        <a:cs typeface="Open Sans" panose="020B0606030504020204" pitchFamily="34" charset="0"/>
                      </a:endParaRPr>
                    </a:p>
                  </a:txBody>
                  <a:tcPr marL="0" marR="0" marT="114300" marB="11430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r>
              <a:tr h="526952">
                <a:tc>
                  <a:txBody>
                    <a:bodyPr/>
                    <a:lstStyle/>
                    <a:p>
                      <a:pPr algn="ctr">
                        <a:lnSpc>
                          <a:spcPct val="100000"/>
                        </a:lnSpc>
                        <a:spcBef>
                          <a:spcPts val="0"/>
                        </a:spcBef>
                        <a:spcAft>
                          <a:spcPts val="0"/>
                        </a:spcAft>
                      </a:pPr>
                      <a:r>
                        <a:rPr lang="en-US" sz="1600" b="0" spc="75" dirty="0">
                          <a:effectLst/>
                          <a:latin typeface="Open Sans" panose="020B0606030504020204" pitchFamily="34" charset="0"/>
                          <a:ea typeface="Open Sans" panose="020B0606030504020204" pitchFamily="34" charset="0"/>
                          <a:cs typeface="Open Sans" panose="020B0606030504020204" pitchFamily="34" charset="0"/>
                        </a:rPr>
                        <a:t>12</a:t>
                      </a:r>
                      <a:endParaRPr lang="id-ID" sz="1600" b="0" dirty="0">
                        <a:effectLst/>
                        <a:latin typeface="Open Sans" panose="020B0606030504020204" pitchFamily="34" charset="0"/>
                        <a:ea typeface="Open Sans" panose="020B0606030504020204" pitchFamily="34" charset="0"/>
                        <a:cs typeface="Open Sans" panose="020B0606030504020204" pitchFamily="34" charset="0"/>
                      </a:endParaRPr>
                    </a:p>
                  </a:txBody>
                  <a:tcPr marL="0" marR="0" marT="114300" marB="11430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008582"/>
                    </a:solidFill>
                  </a:tcPr>
                </a:tc>
                <a:tc>
                  <a:txBody>
                    <a:bodyPr/>
                    <a:lstStyle/>
                    <a:p>
                      <a:pPr algn="ctr">
                        <a:lnSpc>
                          <a:spcPct val="100000"/>
                        </a:lnSpc>
                        <a:spcBef>
                          <a:spcPts val="0"/>
                        </a:spcBef>
                        <a:spcAft>
                          <a:spcPts val="0"/>
                        </a:spcAft>
                      </a:pPr>
                      <a:r>
                        <a:rPr lang="en-US" sz="1600" b="0" spc="75" dirty="0">
                          <a:solidFill>
                            <a:schemeClr val="tx1">
                              <a:lumMod val="95000"/>
                              <a:lumOff val="5000"/>
                            </a:schemeClr>
                          </a:solidFill>
                          <a:effectLst/>
                          <a:latin typeface="Open Sans" panose="020B0606030504020204" pitchFamily="34" charset="0"/>
                          <a:ea typeface="Open Sans" panose="020B0606030504020204" pitchFamily="34" charset="0"/>
                          <a:cs typeface="Open Sans" panose="020B0606030504020204" pitchFamily="34" charset="0"/>
                        </a:rPr>
                        <a:t>$65</a:t>
                      </a:r>
                      <a:endParaRPr lang="id-ID" sz="1600" b="0" dirty="0">
                        <a:solidFill>
                          <a:schemeClr val="tx1">
                            <a:lumMod val="95000"/>
                            <a:lumOff val="5000"/>
                          </a:schemeClr>
                        </a:solidFill>
                        <a:effectLst/>
                        <a:latin typeface="Open Sans" panose="020B0606030504020204" pitchFamily="34" charset="0"/>
                        <a:ea typeface="Open Sans" panose="020B0606030504020204" pitchFamily="34" charset="0"/>
                        <a:cs typeface="Open Sans" panose="020B0606030504020204" pitchFamily="34" charset="0"/>
                      </a:endParaRPr>
                    </a:p>
                  </a:txBody>
                  <a:tcPr marL="0" marR="0" marT="114300" marB="11430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a:lnSpc>
                          <a:spcPct val="100000"/>
                        </a:lnSpc>
                        <a:spcBef>
                          <a:spcPts val="0"/>
                        </a:spcBef>
                        <a:spcAft>
                          <a:spcPts val="0"/>
                        </a:spcAft>
                      </a:pPr>
                      <a:r>
                        <a:rPr lang="en-US" sz="1600" b="0" spc="75" dirty="0">
                          <a:solidFill>
                            <a:schemeClr val="tx1">
                              <a:lumMod val="95000"/>
                              <a:lumOff val="5000"/>
                            </a:schemeClr>
                          </a:solidFill>
                          <a:effectLst/>
                          <a:latin typeface="Open Sans" panose="020B0606030504020204" pitchFamily="34" charset="0"/>
                          <a:ea typeface="Open Sans" panose="020B0606030504020204" pitchFamily="34" charset="0"/>
                          <a:cs typeface="Open Sans" panose="020B0606030504020204" pitchFamily="34" charset="0"/>
                        </a:rPr>
                        <a:t>$780</a:t>
                      </a:r>
                      <a:endParaRPr lang="id-ID" sz="1600" b="0" dirty="0">
                        <a:solidFill>
                          <a:schemeClr val="tx1">
                            <a:lumMod val="95000"/>
                            <a:lumOff val="5000"/>
                          </a:schemeClr>
                        </a:solidFill>
                        <a:effectLst/>
                        <a:latin typeface="Open Sans" panose="020B0606030504020204" pitchFamily="34" charset="0"/>
                        <a:ea typeface="Open Sans" panose="020B0606030504020204" pitchFamily="34" charset="0"/>
                        <a:cs typeface="Open Sans" panose="020B0606030504020204" pitchFamily="34" charset="0"/>
                      </a:endParaRPr>
                    </a:p>
                  </a:txBody>
                  <a:tcPr marL="0" marR="0" marT="114300" marB="11430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a:lnSpc>
                          <a:spcPct val="100000"/>
                        </a:lnSpc>
                        <a:spcBef>
                          <a:spcPts val="0"/>
                        </a:spcBef>
                        <a:spcAft>
                          <a:spcPts val="0"/>
                        </a:spcAft>
                      </a:pPr>
                      <a:r>
                        <a:rPr lang="en-US" sz="1600" b="0" spc="75" dirty="0">
                          <a:solidFill>
                            <a:schemeClr val="tx1">
                              <a:lumMod val="95000"/>
                              <a:lumOff val="5000"/>
                            </a:schemeClr>
                          </a:solidFill>
                          <a:effectLst/>
                          <a:latin typeface="Open Sans" panose="020B0606030504020204" pitchFamily="34" charset="0"/>
                          <a:ea typeface="Open Sans" panose="020B0606030504020204" pitchFamily="34" charset="0"/>
                          <a:cs typeface="Open Sans" panose="020B0606030504020204" pitchFamily="34" charset="0"/>
                        </a:rPr>
                        <a:t>$195</a:t>
                      </a:r>
                      <a:endParaRPr lang="id-ID" sz="1600" b="0" dirty="0">
                        <a:solidFill>
                          <a:schemeClr val="tx1">
                            <a:lumMod val="95000"/>
                            <a:lumOff val="5000"/>
                          </a:schemeClr>
                        </a:solidFill>
                        <a:effectLst/>
                        <a:latin typeface="Open Sans" panose="020B0606030504020204" pitchFamily="34" charset="0"/>
                        <a:ea typeface="Open Sans" panose="020B0606030504020204" pitchFamily="34" charset="0"/>
                        <a:cs typeface="Open Sans" panose="020B0606030504020204" pitchFamily="34" charset="0"/>
                      </a:endParaRPr>
                    </a:p>
                  </a:txBody>
                  <a:tcPr marL="0" marR="0" marT="114300" marB="11430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a:lnSpc>
                          <a:spcPct val="100000"/>
                        </a:lnSpc>
                        <a:spcBef>
                          <a:spcPts val="0"/>
                        </a:spcBef>
                        <a:spcAft>
                          <a:spcPts val="0"/>
                        </a:spcAft>
                      </a:pPr>
                      <a:r>
                        <a:rPr lang="en-US" sz="1600" b="0" spc="75" dirty="0">
                          <a:solidFill>
                            <a:schemeClr val="tx1">
                              <a:lumMod val="95000"/>
                              <a:lumOff val="5000"/>
                            </a:schemeClr>
                          </a:solidFill>
                          <a:effectLst/>
                          <a:latin typeface="Open Sans" panose="020B0606030504020204" pitchFamily="34" charset="0"/>
                          <a:ea typeface="Open Sans" panose="020B0606030504020204" pitchFamily="34" charset="0"/>
                          <a:cs typeface="Open Sans" panose="020B0606030504020204" pitchFamily="34" charset="0"/>
                        </a:rPr>
                        <a:t>4-6 weeks</a:t>
                      </a:r>
                      <a:endParaRPr lang="id-ID" sz="1600" b="0" dirty="0">
                        <a:solidFill>
                          <a:schemeClr val="tx1">
                            <a:lumMod val="95000"/>
                            <a:lumOff val="5000"/>
                          </a:schemeClr>
                        </a:solidFill>
                        <a:effectLst/>
                        <a:latin typeface="Open Sans" panose="020B0606030504020204" pitchFamily="34" charset="0"/>
                        <a:ea typeface="Open Sans" panose="020B0606030504020204" pitchFamily="34" charset="0"/>
                        <a:cs typeface="Open Sans" panose="020B0606030504020204" pitchFamily="34" charset="0"/>
                      </a:endParaRPr>
                    </a:p>
                  </a:txBody>
                  <a:tcPr marL="0" marR="0" marT="114300" marB="11430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r>
              <a:tr h="526952">
                <a:tc>
                  <a:txBody>
                    <a:bodyPr/>
                    <a:lstStyle/>
                    <a:p>
                      <a:pPr algn="ctr">
                        <a:lnSpc>
                          <a:spcPct val="100000"/>
                        </a:lnSpc>
                        <a:spcBef>
                          <a:spcPts val="0"/>
                        </a:spcBef>
                        <a:spcAft>
                          <a:spcPts val="0"/>
                        </a:spcAft>
                      </a:pPr>
                      <a:r>
                        <a:rPr lang="en-US" sz="1600" b="0" spc="75" dirty="0">
                          <a:effectLst/>
                          <a:latin typeface="Open Sans" panose="020B0606030504020204" pitchFamily="34" charset="0"/>
                          <a:ea typeface="Open Sans" panose="020B0606030504020204" pitchFamily="34" charset="0"/>
                          <a:cs typeface="Open Sans" panose="020B0606030504020204" pitchFamily="34" charset="0"/>
                        </a:rPr>
                        <a:t>24</a:t>
                      </a:r>
                      <a:endParaRPr lang="id-ID" sz="1600" b="0" dirty="0">
                        <a:effectLst/>
                        <a:latin typeface="Open Sans" panose="020B0606030504020204" pitchFamily="34" charset="0"/>
                        <a:ea typeface="Open Sans" panose="020B0606030504020204" pitchFamily="34" charset="0"/>
                        <a:cs typeface="Open Sans" panose="020B0606030504020204" pitchFamily="34" charset="0"/>
                      </a:endParaRPr>
                    </a:p>
                  </a:txBody>
                  <a:tcPr marL="0" marR="0" marT="114300" marB="11430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009999"/>
                    </a:solidFill>
                  </a:tcPr>
                </a:tc>
                <a:tc>
                  <a:txBody>
                    <a:bodyPr/>
                    <a:lstStyle/>
                    <a:p>
                      <a:pPr algn="ctr">
                        <a:lnSpc>
                          <a:spcPct val="100000"/>
                        </a:lnSpc>
                        <a:spcBef>
                          <a:spcPts val="0"/>
                        </a:spcBef>
                        <a:spcAft>
                          <a:spcPts val="0"/>
                        </a:spcAft>
                      </a:pPr>
                      <a:r>
                        <a:rPr lang="en-US" sz="1600" b="0" spc="75" dirty="0">
                          <a:solidFill>
                            <a:schemeClr val="tx1">
                              <a:lumMod val="95000"/>
                              <a:lumOff val="5000"/>
                            </a:schemeClr>
                          </a:solidFill>
                          <a:effectLst/>
                          <a:latin typeface="Open Sans" panose="020B0606030504020204" pitchFamily="34" charset="0"/>
                          <a:ea typeface="Open Sans" panose="020B0606030504020204" pitchFamily="34" charset="0"/>
                          <a:cs typeface="Open Sans" panose="020B0606030504020204" pitchFamily="34" charset="0"/>
                        </a:rPr>
                        <a:t>$60</a:t>
                      </a:r>
                      <a:endParaRPr lang="id-ID" sz="1600" b="0" dirty="0">
                        <a:solidFill>
                          <a:schemeClr val="tx1">
                            <a:lumMod val="95000"/>
                            <a:lumOff val="5000"/>
                          </a:schemeClr>
                        </a:solidFill>
                        <a:effectLst/>
                        <a:latin typeface="Open Sans" panose="020B0606030504020204" pitchFamily="34" charset="0"/>
                        <a:ea typeface="Open Sans" panose="020B0606030504020204" pitchFamily="34" charset="0"/>
                        <a:cs typeface="Open Sans" panose="020B0606030504020204" pitchFamily="34" charset="0"/>
                      </a:endParaRPr>
                    </a:p>
                  </a:txBody>
                  <a:tcPr marL="0" marR="0" marT="114300" marB="11430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ctr">
                        <a:lnSpc>
                          <a:spcPct val="100000"/>
                        </a:lnSpc>
                        <a:spcBef>
                          <a:spcPts val="0"/>
                        </a:spcBef>
                        <a:spcAft>
                          <a:spcPts val="0"/>
                        </a:spcAft>
                      </a:pPr>
                      <a:r>
                        <a:rPr lang="en-US" sz="1600" b="0" spc="75" dirty="0">
                          <a:solidFill>
                            <a:schemeClr val="tx1">
                              <a:lumMod val="95000"/>
                              <a:lumOff val="5000"/>
                            </a:schemeClr>
                          </a:solidFill>
                          <a:effectLst/>
                          <a:latin typeface="Open Sans" panose="020B0606030504020204" pitchFamily="34" charset="0"/>
                          <a:ea typeface="Open Sans" panose="020B0606030504020204" pitchFamily="34" charset="0"/>
                          <a:cs typeface="Open Sans" panose="020B0606030504020204" pitchFamily="34" charset="0"/>
                        </a:rPr>
                        <a:t>$1,440</a:t>
                      </a:r>
                      <a:endParaRPr lang="id-ID" sz="1600" b="0" dirty="0">
                        <a:solidFill>
                          <a:schemeClr val="tx1">
                            <a:lumMod val="95000"/>
                            <a:lumOff val="5000"/>
                          </a:schemeClr>
                        </a:solidFill>
                        <a:effectLst/>
                        <a:latin typeface="Open Sans" panose="020B0606030504020204" pitchFamily="34" charset="0"/>
                        <a:ea typeface="Open Sans" panose="020B0606030504020204" pitchFamily="34" charset="0"/>
                        <a:cs typeface="Open Sans" panose="020B0606030504020204" pitchFamily="34" charset="0"/>
                      </a:endParaRPr>
                    </a:p>
                  </a:txBody>
                  <a:tcPr marL="0" marR="0" marT="114300" marB="11430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ctr">
                        <a:lnSpc>
                          <a:spcPct val="100000"/>
                        </a:lnSpc>
                        <a:spcBef>
                          <a:spcPts val="0"/>
                        </a:spcBef>
                        <a:spcAft>
                          <a:spcPts val="0"/>
                        </a:spcAft>
                      </a:pPr>
                      <a:r>
                        <a:rPr lang="en-US" sz="1600" b="0" spc="75" dirty="0">
                          <a:solidFill>
                            <a:schemeClr val="tx1">
                              <a:lumMod val="95000"/>
                              <a:lumOff val="5000"/>
                            </a:schemeClr>
                          </a:solidFill>
                          <a:effectLst/>
                          <a:latin typeface="Open Sans" panose="020B0606030504020204" pitchFamily="34" charset="0"/>
                          <a:ea typeface="Open Sans" panose="020B0606030504020204" pitchFamily="34" charset="0"/>
                          <a:cs typeface="Open Sans" panose="020B0606030504020204" pitchFamily="34" charset="0"/>
                        </a:rPr>
                        <a:t>$480</a:t>
                      </a:r>
                      <a:endParaRPr lang="id-ID" sz="1600" b="0" dirty="0">
                        <a:solidFill>
                          <a:schemeClr val="tx1">
                            <a:lumMod val="95000"/>
                            <a:lumOff val="5000"/>
                          </a:schemeClr>
                        </a:solidFill>
                        <a:effectLst/>
                        <a:latin typeface="Open Sans" panose="020B0606030504020204" pitchFamily="34" charset="0"/>
                        <a:ea typeface="Open Sans" panose="020B0606030504020204" pitchFamily="34" charset="0"/>
                        <a:cs typeface="Open Sans" panose="020B0606030504020204" pitchFamily="34" charset="0"/>
                      </a:endParaRPr>
                    </a:p>
                  </a:txBody>
                  <a:tcPr marL="0" marR="0" marT="114300" marB="11430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ctr">
                        <a:lnSpc>
                          <a:spcPct val="100000"/>
                        </a:lnSpc>
                        <a:spcBef>
                          <a:spcPts val="0"/>
                        </a:spcBef>
                        <a:spcAft>
                          <a:spcPts val="0"/>
                        </a:spcAft>
                      </a:pPr>
                      <a:r>
                        <a:rPr lang="en-US" sz="1600" b="0" spc="75" dirty="0">
                          <a:solidFill>
                            <a:schemeClr val="tx1">
                              <a:lumMod val="95000"/>
                              <a:lumOff val="5000"/>
                            </a:schemeClr>
                          </a:solidFill>
                          <a:effectLst/>
                          <a:latin typeface="Open Sans" panose="020B0606030504020204" pitchFamily="34" charset="0"/>
                          <a:ea typeface="Open Sans" panose="020B0606030504020204" pitchFamily="34" charset="0"/>
                          <a:cs typeface="Open Sans" panose="020B0606030504020204" pitchFamily="34" charset="0"/>
                        </a:rPr>
                        <a:t>2-3 months</a:t>
                      </a:r>
                      <a:endParaRPr lang="id-ID" sz="1600" b="0" dirty="0">
                        <a:solidFill>
                          <a:schemeClr val="tx1">
                            <a:lumMod val="95000"/>
                            <a:lumOff val="5000"/>
                          </a:schemeClr>
                        </a:solidFill>
                        <a:effectLst/>
                        <a:latin typeface="Open Sans" panose="020B0606030504020204" pitchFamily="34" charset="0"/>
                        <a:ea typeface="Open Sans" panose="020B0606030504020204" pitchFamily="34" charset="0"/>
                        <a:cs typeface="Open Sans" panose="020B0606030504020204" pitchFamily="34" charset="0"/>
                      </a:endParaRPr>
                    </a:p>
                  </a:txBody>
                  <a:tcPr marL="0" marR="0" marT="114300" marB="11430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r>
              <a:tr h="526952">
                <a:tc>
                  <a:txBody>
                    <a:bodyPr/>
                    <a:lstStyle/>
                    <a:p>
                      <a:pPr algn="ctr">
                        <a:lnSpc>
                          <a:spcPct val="100000"/>
                        </a:lnSpc>
                        <a:spcBef>
                          <a:spcPts val="0"/>
                        </a:spcBef>
                        <a:spcAft>
                          <a:spcPts val="0"/>
                        </a:spcAft>
                      </a:pPr>
                      <a:r>
                        <a:rPr lang="en-US" sz="1600" b="0" spc="75" dirty="0">
                          <a:effectLst/>
                          <a:latin typeface="Open Sans" panose="020B0606030504020204" pitchFamily="34" charset="0"/>
                          <a:ea typeface="Open Sans" panose="020B0606030504020204" pitchFamily="34" charset="0"/>
                          <a:cs typeface="Open Sans" panose="020B0606030504020204" pitchFamily="34" charset="0"/>
                        </a:rPr>
                        <a:t>48</a:t>
                      </a:r>
                      <a:endParaRPr lang="id-ID" sz="1600" b="0" dirty="0">
                        <a:effectLst/>
                        <a:latin typeface="Open Sans" panose="020B0606030504020204" pitchFamily="34" charset="0"/>
                        <a:ea typeface="Open Sans" panose="020B0606030504020204" pitchFamily="34" charset="0"/>
                        <a:cs typeface="Open Sans" panose="020B0606030504020204" pitchFamily="34" charset="0"/>
                      </a:endParaRPr>
                    </a:p>
                  </a:txBody>
                  <a:tcPr marL="0" marR="0" marT="114300" marB="11430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008582"/>
                    </a:solidFill>
                  </a:tcPr>
                </a:tc>
                <a:tc>
                  <a:txBody>
                    <a:bodyPr/>
                    <a:lstStyle/>
                    <a:p>
                      <a:pPr algn="ctr">
                        <a:lnSpc>
                          <a:spcPct val="100000"/>
                        </a:lnSpc>
                        <a:spcBef>
                          <a:spcPts val="0"/>
                        </a:spcBef>
                        <a:spcAft>
                          <a:spcPts val="0"/>
                        </a:spcAft>
                      </a:pPr>
                      <a:r>
                        <a:rPr lang="en-US" sz="1600" b="0" spc="75" dirty="0">
                          <a:solidFill>
                            <a:schemeClr val="tx1">
                              <a:lumMod val="95000"/>
                              <a:lumOff val="5000"/>
                            </a:schemeClr>
                          </a:solidFill>
                          <a:effectLst/>
                          <a:latin typeface="Open Sans" panose="020B0606030504020204" pitchFamily="34" charset="0"/>
                          <a:ea typeface="Open Sans" panose="020B0606030504020204" pitchFamily="34" charset="0"/>
                          <a:cs typeface="Open Sans" panose="020B0606030504020204" pitchFamily="34" charset="0"/>
                        </a:rPr>
                        <a:t>$55</a:t>
                      </a:r>
                      <a:endParaRPr lang="id-ID" sz="1600" b="0" dirty="0">
                        <a:solidFill>
                          <a:schemeClr val="tx1">
                            <a:lumMod val="95000"/>
                            <a:lumOff val="5000"/>
                          </a:schemeClr>
                        </a:solidFill>
                        <a:effectLst/>
                        <a:latin typeface="Open Sans" panose="020B0606030504020204" pitchFamily="34" charset="0"/>
                        <a:ea typeface="Open Sans" panose="020B0606030504020204" pitchFamily="34" charset="0"/>
                        <a:cs typeface="Open Sans" panose="020B0606030504020204" pitchFamily="34" charset="0"/>
                      </a:endParaRPr>
                    </a:p>
                  </a:txBody>
                  <a:tcPr marL="0" marR="0" marT="114300" marB="11430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a:lnSpc>
                          <a:spcPct val="100000"/>
                        </a:lnSpc>
                        <a:spcBef>
                          <a:spcPts val="0"/>
                        </a:spcBef>
                        <a:spcAft>
                          <a:spcPts val="0"/>
                        </a:spcAft>
                      </a:pPr>
                      <a:r>
                        <a:rPr lang="en-US" sz="1600" b="0" spc="75" dirty="0">
                          <a:solidFill>
                            <a:schemeClr val="tx1">
                              <a:lumMod val="95000"/>
                              <a:lumOff val="5000"/>
                            </a:schemeClr>
                          </a:solidFill>
                          <a:effectLst/>
                          <a:latin typeface="Open Sans" panose="020B0606030504020204" pitchFamily="34" charset="0"/>
                          <a:ea typeface="Open Sans" panose="020B0606030504020204" pitchFamily="34" charset="0"/>
                          <a:cs typeface="Open Sans" panose="020B0606030504020204" pitchFamily="34" charset="0"/>
                        </a:rPr>
                        <a:t>$2,640</a:t>
                      </a:r>
                      <a:endParaRPr lang="id-ID" sz="1600" b="0" dirty="0">
                        <a:solidFill>
                          <a:schemeClr val="tx1">
                            <a:lumMod val="95000"/>
                            <a:lumOff val="5000"/>
                          </a:schemeClr>
                        </a:solidFill>
                        <a:effectLst/>
                        <a:latin typeface="Open Sans" panose="020B0606030504020204" pitchFamily="34" charset="0"/>
                        <a:ea typeface="Open Sans" panose="020B0606030504020204" pitchFamily="34" charset="0"/>
                        <a:cs typeface="Open Sans" panose="020B0606030504020204" pitchFamily="34" charset="0"/>
                      </a:endParaRPr>
                    </a:p>
                  </a:txBody>
                  <a:tcPr marL="0" marR="0" marT="114300" marB="11430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a:lnSpc>
                          <a:spcPct val="100000"/>
                        </a:lnSpc>
                        <a:spcBef>
                          <a:spcPts val="0"/>
                        </a:spcBef>
                        <a:spcAft>
                          <a:spcPts val="0"/>
                        </a:spcAft>
                      </a:pPr>
                      <a:r>
                        <a:rPr lang="en-US" sz="1600" b="0" spc="75" dirty="0">
                          <a:solidFill>
                            <a:schemeClr val="tx1">
                              <a:lumMod val="95000"/>
                              <a:lumOff val="5000"/>
                            </a:schemeClr>
                          </a:solidFill>
                          <a:effectLst/>
                          <a:latin typeface="Open Sans" panose="020B0606030504020204" pitchFamily="34" charset="0"/>
                          <a:ea typeface="Open Sans" panose="020B0606030504020204" pitchFamily="34" charset="0"/>
                          <a:cs typeface="Open Sans" panose="020B0606030504020204" pitchFamily="34" charset="0"/>
                        </a:rPr>
                        <a:t>$1,215</a:t>
                      </a:r>
                      <a:endParaRPr lang="id-ID" sz="1600" b="0" dirty="0">
                        <a:solidFill>
                          <a:schemeClr val="tx1">
                            <a:lumMod val="95000"/>
                            <a:lumOff val="5000"/>
                          </a:schemeClr>
                        </a:solidFill>
                        <a:effectLst/>
                        <a:latin typeface="Open Sans" panose="020B0606030504020204" pitchFamily="34" charset="0"/>
                        <a:ea typeface="Open Sans" panose="020B0606030504020204" pitchFamily="34" charset="0"/>
                        <a:cs typeface="Open Sans" panose="020B0606030504020204" pitchFamily="34" charset="0"/>
                      </a:endParaRPr>
                    </a:p>
                  </a:txBody>
                  <a:tcPr marL="0" marR="0" marT="114300" marB="11430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a:lnSpc>
                          <a:spcPct val="100000"/>
                        </a:lnSpc>
                        <a:spcBef>
                          <a:spcPts val="0"/>
                        </a:spcBef>
                        <a:spcAft>
                          <a:spcPts val="0"/>
                        </a:spcAft>
                      </a:pPr>
                      <a:r>
                        <a:rPr lang="en-US" sz="1600" b="0" spc="75" dirty="0">
                          <a:solidFill>
                            <a:schemeClr val="tx1">
                              <a:lumMod val="95000"/>
                              <a:lumOff val="5000"/>
                            </a:schemeClr>
                          </a:solidFill>
                          <a:effectLst/>
                          <a:latin typeface="Open Sans" panose="020B0606030504020204" pitchFamily="34" charset="0"/>
                          <a:ea typeface="Open Sans" panose="020B0606030504020204" pitchFamily="34" charset="0"/>
                          <a:cs typeface="Open Sans" panose="020B0606030504020204" pitchFamily="34" charset="0"/>
                        </a:rPr>
                        <a:t>4-6 months</a:t>
                      </a:r>
                      <a:endParaRPr lang="id-ID" sz="1600" b="0" dirty="0">
                        <a:solidFill>
                          <a:schemeClr val="tx1">
                            <a:lumMod val="95000"/>
                            <a:lumOff val="5000"/>
                          </a:schemeClr>
                        </a:solidFill>
                        <a:effectLst/>
                        <a:latin typeface="Open Sans" panose="020B0606030504020204" pitchFamily="34" charset="0"/>
                        <a:ea typeface="Open Sans" panose="020B0606030504020204" pitchFamily="34" charset="0"/>
                        <a:cs typeface="Open Sans" panose="020B0606030504020204" pitchFamily="34" charset="0"/>
                      </a:endParaRPr>
                    </a:p>
                  </a:txBody>
                  <a:tcPr marL="0" marR="0" marT="114300" marB="11430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r>
            </a:tbl>
          </a:graphicData>
        </a:graphic>
      </p:graphicFrame>
      <p:sp>
        <p:nvSpPr>
          <p:cNvPr id="16" name="Rectangle 15"/>
          <p:cNvSpPr/>
          <p:nvPr/>
        </p:nvSpPr>
        <p:spPr>
          <a:xfrm>
            <a:off x="11418801" y="7573997"/>
            <a:ext cx="4154322" cy="869469"/>
          </a:xfrm>
          <a:prstGeom prst="rect">
            <a:avLst/>
          </a:prstGeom>
        </p:spPr>
        <p:txBody>
          <a:bodyPr wrap="square" anchor="ctr">
            <a:spAutoFit/>
          </a:bodyPr>
          <a:lstStyle/>
          <a:p>
            <a:pPr>
              <a:spcAft>
                <a:spcPts val="300"/>
              </a:spcAft>
            </a:pPr>
            <a:r>
              <a:rPr lang="en-US" sz="2400" spc="150" dirty="0">
                <a:solidFill>
                  <a:srgbClr val="008582"/>
                </a:solidFill>
                <a:latin typeface="Open Sans" panose="020B0606030504020204" pitchFamily="34" charset="0"/>
                <a:ea typeface="Open Sans" panose="020B0606030504020204" pitchFamily="34" charset="0"/>
                <a:cs typeface="Open Sans" panose="020B0606030504020204" pitchFamily="34" charset="0"/>
              </a:rPr>
              <a:t>about my discounts</a:t>
            </a:r>
            <a:endParaRPr lang="id-ID" sz="2400" spc="150" dirty="0">
              <a:solidFill>
                <a:srgbClr val="008582"/>
              </a:solidFill>
              <a:latin typeface="Open Sans" panose="020B0606030504020204" pitchFamily="34" charset="0"/>
              <a:ea typeface="Open Sans" panose="020B0606030504020204" pitchFamily="34" charset="0"/>
              <a:cs typeface="Open Sans" panose="020B0606030504020204" pitchFamily="34" charset="0"/>
            </a:endParaRPr>
          </a:p>
          <a:p>
            <a:pPr>
              <a:spcAft>
                <a:spcPts val="300"/>
              </a:spcAft>
            </a:pPr>
            <a:r>
              <a:rPr lang="en-US" sz="2400" spc="150" dirty="0">
                <a:solidFill>
                  <a:srgbClr val="008582"/>
                </a:solidFill>
                <a:latin typeface="Open Sans" panose="020B0606030504020204" pitchFamily="34" charset="0"/>
                <a:ea typeface="Open Sans" panose="020B0606030504020204" pitchFamily="34" charset="0"/>
                <a:cs typeface="Open Sans" panose="020B0606030504020204" pitchFamily="34" charset="0"/>
              </a:rPr>
              <a:t>for “</a:t>
            </a:r>
            <a:r>
              <a:rPr lang="en-US" sz="2400" b="1" spc="150" dirty="0">
                <a:solidFill>
                  <a:srgbClr val="008582"/>
                </a:solidFill>
                <a:latin typeface="Open Sans" panose="020B0606030504020204" pitchFamily="34" charset="0"/>
                <a:ea typeface="Open Sans" panose="020B0606030504020204" pitchFamily="34" charset="0"/>
                <a:cs typeface="Open Sans" panose="020B0606030504020204" pitchFamily="34" charset="0"/>
              </a:rPr>
              <a:t>non-prime</a:t>
            </a:r>
            <a:r>
              <a:rPr lang="en-US" sz="2400" spc="150" dirty="0">
                <a:solidFill>
                  <a:srgbClr val="008582"/>
                </a:solidFill>
                <a:latin typeface="Open Sans" panose="020B0606030504020204" pitchFamily="34" charset="0"/>
                <a:ea typeface="Open Sans" panose="020B0606030504020204" pitchFamily="34" charset="0"/>
                <a:cs typeface="Open Sans" panose="020B0606030504020204" pitchFamily="34" charset="0"/>
              </a:rPr>
              <a:t>” hours!</a:t>
            </a:r>
            <a:endParaRPr lang="id-ID" sz="2100" dirty="0">
              <a:solidFill>
                <a:srgbClr val="008582"/>
              </a:solidFill>
              <a:latin typeface="Open Sans" panose="020B0606030504020204" pitchFamily="34" charset="0"/>
              <a:ea typeface="Open Sans" panose="020B0606030504020204" pitchFamily="34" charset="0"/>
              <a:cs typeface="Open Sans" panose="020B0606030504020204" pitchFamily="34" charset="0"/>
            </a:endParaRPr>
          </a:p>
        </p:txBody>
      </p:sp>
      <p:grpSp>
        <p:nvGrpSpPr>
          <p:cNvPr id="12" name="Group 11"/>
          <p:cNvGrpSpPr/>
          <p:nvPr/>
        </p:nvGrpSpPr>
        <p:grpSpPr>
          <a:xfrm>
            <a:off x="2972903" y="6556968"/>
            <a:ext cx="5753674" cy="2903526"/>
            <a:chOff x="1238250" y="3248003"/>
            <a:chExt cx="2876837" cy="1451763"/>
          </a:xfrm>
        </p:grpSpPr>
        <p:sp>
          <p:nvSpPr>
            <p:cNvPr id="9" name="Rectangle 8"/>
            <p:cNvSpPr/>
            <p:nvPr/>
          </p:nvSpPr>
          <p:spPr>
            <a:xfrm>
              <a:off x="1336395" y="3248003"/>
              <a:ext cx="2680546" cy="600165"/>
            </a:xfrm>
            <a:prstGeom prst="rect">
              <a:avLst/>
            </a:prstGeom>
          </p:spPr>
          <p:txBody>
            <a:bodyPr wrap="square" anchor="b">
              <a:spAutoFit/>
            </a:bodyPr>
            <a:lstStyle/>
            <a:p>
              <a:pPr algn="ctr"/>
              <a:r>
                <a:rPr lang="en-US" sz="4000" dirty="0">
                  <a:solidFill>
                    <a:schemeClr val="tx1">
                      <a:lumMod val="95000"/>
                      <a:lumOff val="5000"/>
                    </a:schemeClr>
                  </a:solidFill>
                  <a:latin typeface="Open Sans" panose="020B0606030504020204" pitchFamily="34" charset="0"/>
                  <a:ea typeface="Open Sans" panose="020B0606030504020204" pitchFamily="34" charset="0"/>
                  <a:cs typeface="Open Sans" panose="020B0606030504020204" pitchFamily="34" charset="0"/>
                </a:rPr>
                <a:t>CURRENT SPECIALS </a:t>
              </a:r>
            </a:p>
            <a:p>
              <a:pPr algn="ctr"/>
              <a:r>
                <a:rPr lang="en-US" sz="3200" b="1" dirty="0">
                  <a:solidFill>
                    <a:srgbClr val="008582"/>
                  </a:solidFill>
                  <a:latin typeface="Open Sans" panose="020B0606030504020204" pitchFamily="34" charset="0"/>
                  <a:ea typeface="Open Sans" panose="020B0606030504020204" pitchFamily="34" charset="0"/>
                  <a:cs typeface="Open Sans" panose="020B0606030504020204" pitchFamily="34" charset="0"/>
                </a:rPr>
                <a:t>$49 PER SESSION + TAX</a:t>
              </a:r>
            </a:p>
          </p:txBody>
        </p:sp>
        <p:grpSp>
          <p:nvGrpSpPr>
            <p:cNvPr id="27" name="Group 26"/>
            <p:cNvGrpSpPr/>
            <p:nvPr/>
          </p:nvGrpSpPr>
          <p:grpSpPr>
            <a:xfrm>
              <a:off x="1238250" y="3860858"/>
              <a:ext cx="2876837" cy="838908"/>
              <a:chOff x="2609562" y="3860858"/>
              <a:chExt cx="2876837" cy="838908"/>
            </a:xfrm>
          </p:grpSpPr>
          <p:sp>
            <p:nvSpPr>
              <p:cNvPr id="10" name="Rectangle 9"/>
              <p:cNvSpPr/>
              <p:nvPr/>
            </p:nvSpPr>
            <p:spPr>
              <a:xfrm>
                <a:off x="2609562" y="3860858"/>
                <a:ext cx="2876837" cy="215444"/>
              </a:xfrm>
              <a:prstGeom prst="rect">
                <a:avLst/>
              </a:prstGeom>
            </p:spPr>
            <p:txBody>
              <a:bodyPr wrap="square">
                <a:spAutoFit/>
              </a:bodyPr>
              <a:lstStyle/>
              <a:p>
                <a:pPr marL="342900" indent="-342900">
                  <a:buFont typeface="Wingdings" panose="05000000000000000000" pitchFamily="2" charset="2"/>
                  <a:buChar char="ü"/>
                </a:pPr>
                <a:r>
                  <a:rPr lang="en-US" sz="2200" dirty="0">
                    <a:solidFill>
                      <a:schemeClr val="tx1">
                        <a:lumMod val="95000"/>
                        <a:lumOff val="5000"/>
                      </a:schemeClr>
                    </a:solidFill>
                    <a:latin typeface="Open Sans" panose="020B0606030504020204" pitchFamily="34" charset="0"/>
                    <a:ea typeface="Open Sans" panose="020B0606030504020204" pitchFamily="34" charset="0"/>
                    <a:cs typeface="Open Sans" panose="020B0606030504020204" pitchFamily="34" charset="0"/>
                  </a:rPr>
                  <a:t>5 TRAINING SESSIONS FOR ONLY $250</a:t>
                </a:r>
                <a:endParaRPr lang="en-US" sz="2200" b="1" dirty="0">
                  <a:solidFill>
                    <a:schemeClr val="tx1">
                      <a:lumMod val="95000"/>
                      <a:lumOff val="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3" name="Rectangle 12"/>
              <p:cNvSpPr/>
              <p:nvPr/>
            </p:nvSpPr>
            <p:spPr>
              <a:xfrm>
                <a:off x="2609563" y="4180284"/>
                <a:ext cx="1957271" cy="207749"/>
              </a:xfrm>
              <a:prstGeom prst="rect">
                <a:avLst/>
              </a:prstGeom>
            </p:spPr>
            <p:txBody>
              <a:bodyPr wrap="square">
                <a:spAutoFit/>
              </a:bodyPr>
              <a:lstStyle/>
              <a:p>
                <a:pPr marL="342900" indent="-342900">
                  <a:buFont typeface="Wingdings" panose="05000000000000000000" pitchFamily="2" charset="2"/>
                  <a:buChar char="ü"/>
                </a:pPr>
                <a:r>
                  <a:rPr lang="en-US" sz="2100" dirty="0">
                    <a:solidFill>
                      <a:schemeClr val="tx1">
                        <a:lumMod val="95000"/>
                        <a:lumOff val="5000"/>
                      </a:schemeClr>
                    </a:solidFill>
                    <a:latin typeface="Open Sans" panose="020B0606030504020204" pitchFamily="34" charset="0"/>
                    <a:ea typeface="Open Sans" panose="020B0606030504020204" pitchFamily="34" charset="0"/>
                    <a:cs typeface="Open Sans" panose="020B0606030504020204" pitchFamily="34" charset="0"/>
                  </a:rPr>
                  <a:t>Buddy Training Discounts</a:t>
                </a:r>
                <a:endParaRPr lang="en-US" sz="2100" b="1" dirty="0">
                  <a:solidFill>
                    <a:schemeClr val="tx1">
                      <a:lumMod val="95000"/>
                      <a:lumOff val="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5" name="Rectangle 14"/>
              <p:cNvSpPr/>
              <p:nvPr/>
            </p:nvSpPr>
            <p:spPr>
              <a:xfrm>
                <a:off x="2609563" y="4492017"/>
                <a:ext cx="1660306" cy="207749"/>
              </a:xfrm>
              <a:prstGeom prst="rect">
                <a:avLst/>
              </a:prstGeom>
            </p:spPr>
            <p:txBody>
              <a:bodyPr wrap="square">
                <a:spAutoFit/>
              </a:bodyPr>
              <a:lstStyle/>
              <a:p>
                <a:pPr marL="342900" indent="-342900">
                  <a:buFont typeface="Wingdings" panose="05000000000000000000" pitchFamily="2" charset="2"/>
                  <a:buChar char="ü"/>
                </a:pPr>
                <a:r>
                  <a:rPr lang="en-US" sz="2100" dirty="0">
                    <a:solidFill>
                      <a:schemeClr val="tx1">
                        <a:lumMod val="95000"/>
                        <a:lumOff val="5000"/>
                      </a:schemeClr>
                    </a:solidFill>
                    <a:latin typeface="Open Sans" panose="020B0606030504020204" pitchFamily="34" charset="0"/>
                    <a:ea typeface="Open Sans" panose="020B0606030504020204" pitchFamily="34" charset="0"/>
                    <a:cs typeface="Open Sans" panose="020B0606030504020204" pitchFamily="34" charset="0"/>
                  </a:rPr>
                  <a:t>Senior Discounts</a:t>
                </a:r>
                <a:endParaRPr lang="en-US" sz="2100" b="1" dirty="0">
                  <a:solidFill>
                    <a:schemeClr val="tx1">
                      <a:lumMod val="95000"/>
                      <a:lumOff val="5000"/>
                    </a:schemeClr>
                  </a:solidFill>
                  <a:latin typeface="Open Sans" panose="020B0606030504020204" pitchFamily="34" charset="0"/>
                  <a:ea typeface="Open Sans" panose="020B0606030504020204" pitchFamily="34" charset="0"/>
                  <a:cs typeface="Open Sans" panose="020B0606030504020204" pitchFamily="34" charset="0"/>
                </a:endParaRPr>
              </a:p>
            </p:txBody>
          </p:sp>
          <p:cxnSp>
            <p:nvCxnSpPr>
              <p:cNvPr id="18" name="Straight Connector 17"/>
              <p:cNvCxnSpPr/>
              <p:nvPr/>
            </p:nvCxnSpPr>
            <p:spPr>
              <a:xfrm flipH="1">
                <a:off x="2707707" y="4151376"/>
                <a:ext cx="2680546"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flipH="1">
                <a:off x="2707707" y="4463108"/>
                <a:ext cx="2680546"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grpSp>
        <p:nvGrpSpPr>
          <p:cNvPr id="26" name="Group 25"/>
          <p:cNvGrpSpPr/>
          <p:nvPr/>
        </p:nvGrpSpPr>
        <p:grpSpPr>
          <a:xfrm>
            <a:off x="9255780" y="6962391"/>
            <a:ext cx="2123196" cy="2092682"/>
            <a:chOff x="6324650" y="3320579"/>
            <a:chExt cx="936575" cy="923115"/>
          </a:xfrm>
        </p:grpSpPr>
        <p:sp>
          <p:nvSpPr>
            <p:cNvPr id="25" name="Oval 24"/>
            <p:cNvSpPr/>
            <p:nvPr/>
          </p:nvSpPr>
          <p:spPr>
            <a:xfrm>
              <a:off x="6324650" y="3320579"/>
              <a:ext cx="923115" cy="923115"/>
            </a:xfrm>
            <a:prstGeom prst="ellipse">
              <a:avLst/>
            </a:prstGeom>
            <a:solidFill>
              <a:srgbClr val="0085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3600"/>
            </a:p>
          </p:txBody>
        </p:sp>
        <p:sp>
          <p:nvSpPr>
            <p:cNvPr id="24" name="Oval 23"/>
            <p:cNvSpPr/>
            <p:nvPr/>
          </p:nvSpPr>
          <p:spPr>
            <a:xfrm>
              <a:off x="6400091" y="3351571"/>
              <a:ext cx="861134" cy="861132"/>
            </a:xfrm>
            <a:prstGeom prst="ellipse">
              <a:avLst/>
            </a:prstGeom>
            <a:solidFill>
              <a:srgbClr val="00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3600"/>
            </a:p>
          </p:txBody>
        </p:sp>
        <p:sp>
          <p:nvSpPr>
            <p:cNvPr id="23" name="Rectangle 22"/>
            <p:cNvSpPr/>
            <p:nvPr/>
          </p:nvSpPr>
          <p:spPr>
            <a:xfrm>
              <a:off x="6505243" y="3544546"/>
              <a:ext cx="650830" cy="475178"/>
            </a:xfrm>
            <a:prstGeom prst="rect">
              <a:avLst/>
            </a:prstGeom>
          </p:spPr>
          <p:txBody>
            <a:bodyPr wrap="square" anchor="ctr">
              <a:spAutoFit/>
            </a:bodyPr>
            <a:lstStyle/>
            <a:p>
              <a:pPr algn="ctr"/>
              <a:r>
                <a:rPr lang="en-US" sz="3200" b="1" spc="150" dirty="0">
                  <a:solidFill>
                    <a:schemeClr val="bg1"/>
                  </a:solidFill>
                  <a:latin typeface="Open Sans" panose="020B0606030504020204" pitchFamily="34" charset="0"/>
                  <a:ea typeface="Open Sans" panose="020B0606030504020204" pitchFamily="34" charset="0"/>
                  <a:cs typeface="Open Sans" panose="020B0606030504020204" pitchFamily="34" charset="0"/>
                </a:rPr>
                <a:t>Ask</a:t>
              </a:r>
              <a:endParaRPr lang="id-ID" sz="3200" b="1" spc="15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pPr algn="ctr"/>
              <a:r>
                <a:rPr lang="en-US" sz="3200" b="1" spc="150" dirty="0">
                  <a:solidFill>
                    <a:schemeClr val="bg1"/>
                  </a:solidFill>
                  <a:latin typeface="Open Sans" panose="020B0606030504020204" pitchFamily="34" charset="0"/>
                  <a:ea typeface="Open Sans" panose="020B0606030504020204" pitchFamily="34" charset="0"/>
                  <a:cs typeface="Open Sans" panose="020B0606030504020204" pitchFamily="34" charset="0"/>
                </a:rPr>
                <a:t>me</a:t>
              </a:r>
              <a:endParaRPr lang="id-ID" sz="2400"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14" name="Group 13"/>
          <p:cNvGrpSpPr/>
          <p:nvPr/>
        </p:nvGrpSpPr>
        <p:grpSpPr>
          <a:xfrm>
            <a:off x="1288106" y="6671233"/>
            <a:ext cx="1881084" cy="1650290"/>
            <a:chOff x="407761" y="3305134"/>
            <a:chExt cx="959501" cy="841778"/>
          </a:xfrm>
        </p:grpSpPr>
        <p:sp>
          <p:nvSpPr>
            <p:cNvPr id="32" name="Freeform 232"/>
            <p:cNvSpPr>
              <a:spLocks noEditPoints="1"/>
            </p:cNvSpPr>
            <p:nvPr/>
          </p:nvSpPr>
          <p:spPr bwMode="auto">
            <a:xfrm>
              <a:off x="407761" y="3305134"/>
              <a:ext cx="854725" cy="841778"/>
            </a:xfrm>
            <a:custGeom>
              <a:avLst/>
              <a:gdLst>
                <a:gd name="T0" fmla="*/ 139 w 196"/>
                <a:gd name="T1" fmla="*/ 47 h 197"/>
                <a:gd name="T2" fmla="*/ 142 w 196"/>
                <a:gd name="T3" fmla="*/ 54 h 197"/>
                <a:gd name="T4" fmla="*/ 149 w 196"/>
                <a:gd name="T5" fmla="*/ 57 h 197"/>
                <a:gd name="T6" fmla="*/ 152 w 196"/>
                <a:gd name="T7" fmla="*/ 56 h 197"/>
                <a:gd name="T8" fmla="*/ 159 w 196"/>
                <a:gd name="T9" fmla="*/ 51 h 197"/>
                <a:gd name="T10" fmla="*/ 160 w 196"/>
                <a:gd name="T11" fmla="*/ 47 h 197"/>
                <a:gd name="T12" fmla="*/ 156 w 196"/>
                <a:gd name="T13" fmla="*/ 40 h 197"/>
                <a:gd name="T14" fmla="*/ 149 w 196"/>
                <a:gd name="T15" fmla="*/ 37 h 197"/>
                <a:gd name="T16" fmla="*/ 145 w 196"/>
                <a:gd name="T17" fmla="*/ 38 h 197"/>
                <a:gd name="T18" fmla="*/ 139 w 196"/>
                <a:gd name="T19" fmla="*/ 43 h 197"/>
                <a:gd name="T20" fmla="*/ 139 w 196"/>
                <a:gd name="T21" fmla="*/ 47 h 197"/>
                <a:gd name="T22" fmla="*/ 67 w 196"/>
                <a:gd name="T23" fmla="*/ 191 h 197"/>
                <a:gd name="T24" fmla="*/ 72 w 196"/>
                <a:gd name="T25" fmla="*/ 196 h 197"/>
                <a:gd name="T26" fmla="*/ 85 w 196"/>
                <a:gd name="T27" fmla="*/ 196 h 197"/>
                <a:gd name="T28" fmla="*/ 90 w 196"/>
                <a:gd name="T29" fmla="*/ 191 h 197"/>
                <a:gd name="T30" fmla="*/ 190 w 196"/>
                <a:gd name="T31" fmla="*/ 92 h 197"/>
                <a:gd name="T32" fmla="*/ 194 w 196"/>
                <a:gd name="T33" fmla="*/ 86 h 197"/>
                <a:gd name="T34" fmla="*/ 196 w 196"/>
                <a:gd name="T35" fmla="*/ 78 h 197"/>
                <a:gd name="T36" fmla="*/ 196 w 196"/>
                <a:gd name="T37" fmla="*/ 20 h 197"/>
                <a:gd name="T38" fmla="*/ 194 w 196"/>
                <a:gd name="T39" fmla="*/ 12 h 197"/>
                <a:gd name="T40" fmla="*/ 190 w 196"/>
                <a:gd name="T41" fmla="*/ 6 h 197"/>
                <a:gd name="T42" fmla="*/ 183 w 196"/>
                <a:gd name="T43" fmla="*/ 2 h 197"/>
                <a:gd name="T44" fmla="*/ 176 w 196"/>
                <a:gd name="T45" fmla="*/ 0 h 197"/>
                <a:gd name="T46" fmla="*/ 119 w 196"/>
                <a:gd name="T47" fmla="*/ 0 h 197"/>
                <a:gd name="T48" fmla="*/ 110 w 196"/>
                <a:gd name="T49" fmla="*/ 1 h 197"/>
                <a:gd name="T50" fmla="*/ 103 w 196"/>
                <a:gd name="T51" fmla="*/ 6 h 197"/>
                <a:gd name="T52" fmla="*/ 4 w 196"/>
                <a:gd name="T53" fmla="*/ 106 h 197"/>
                <a:gd name="T54" fmla="*/ 1 w 196"/>
                <a:gd name="T55" fmla="*/ 111 h 197"/>
                <a:gd name="T56" fmla="*/ 1 w 196"/>
                <a:gd name="T57" fmla="*/ 124 h 197"/>
                <a:gd name="T58" fmla="*/ 4 w 196"/>
                <a:gd name="T59" fmla="*/ 129 h 197"/>
                <a:gd name="T60" fmla="*/ 123 w 196"/>
                <a:gd name="T61" fmla="*/ 47 h 197"/>
                <a:gd name="T62" fmla="*/ 123 w 196"/>
                <a:gd name="T63" fmla="*/ 42 h 197"/>
                <a:gd name="T64" fmla="*/ 127 w 196"/>
                <a:gd name="T65" fmla="*/ 32 h 197"/>
                <a:gd name="T66" fmla="*/ 134 w 196"/>
                <a:gd name="T67" fmla="*/ 24 h 197"/>
                <a:gd name="T68" fmla="*/ 143 w 196"/>
                <a:gd name="T69" fmla="*/ 21 h 197"/>
                <a:gd name="T70" fmla="*/ 149 w 196"/>
                <a:gd name="T71" fmla="*/ 20 h 197"/>
                <a:gd name="T72" fmla="*/ 160 w 196"/>
                <a:gd name="T73" fmla="*/ 22 h 197"/>
                <a:gd name="T74" fmla="*/ 168 w 196"/>
                <a:gd name="T75" fmla="*/ 28 h 197"/>
                <a:gd name="T76" fmla="*/ 174 w 196"/>
                <a:gd name="T77" fmla="*/ 37 h 197"/>
                <a:gd name="T78" fmla="*/ 176 w 196"/>
                <a:gd name="T79" fmla="*/ 47 h 197"/>
                <a:gd name="T80" fmla="*/ 175 w 196"/>
                <a:gd name="T81" fmla="*/ 52 h 197"/>
                <a:gd name="T82" fmla="*/ 171 w 196"/>
                <a:gd name="T83" fmla="*/ 62 h 197"/>
                <a:gd name="T84" fmla="*/ 164 w 196"/>
                <a:gd name="T85" fmla="*/ 69 h 197"/>
                <a:gd name="T86" fmla="*/ 154 w 196"/>
                <a:gd name="T87" fmla="*/ 73 h 197"/>
                <a:gd name="T88" fmla="*/ 149 w 196"/>
                <a:gd name="T89" fmla="*/ 74 h 197"/>
                <a:gd name="T90" fmla="*/ 138 w 196"/>
                <a:gd name="T91" fmla="*/ 71 h 197"/>
                <a:gd name="T92" fmla="*/ 130 w 196"/>
                <a:gd name="T93" fmla="*/ 65 h 197"/>
                <a:gd name="T94" fmla="*/ 125 w 196"/>
                <a:gd name="T95" fmla="*/ 57 h 197"/>
                <a:gd name="T96" fmla="*/ 123 w 196"/>
                <a:gd name="T97" fmla="*/ 4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96" h="197">
                  <a:moveTo>
                    <a:pt x="139" y="47"/>
                  </a:moveTo>
                  <a:lnTo>
                    <a:pt x="139" y="47"/>
                  </a:lnTo>
                  <a:lnTo>
                    <a:pt x="139" y="51"/>
                  </a:lnTo>
                  <a:lnTo>
                    <a:pt x="142" y="54"/>
                  </a:lnTo>
                  <a:lnTo>
                    <a:pt x="145" y="56"/>
                  </a:lnTo>
                  <a:lnTo>
                    <a:pt x="149" y="57"/>
                  </a:lnTo>
                  <a:lnTo>
                    <a:pt x="149" y="57"/>
                  </a:lnTo>
                  <a:lnTo>
                    <a:pt x="152" y="56"/>
                  </a:lnTo>
                  <a:lnTo>
                    <a:pt x="156" y="54"/>
                  </a:lnTo>
                  <a:lnTo>
                    <a:pt x="159" y="51"/>
                  </a:lnTo>
                  <a:lnTo>
                    <a:pt x="160" y="47"/>
                  </a:lnTo>
                  <a:lnTo>
                    <a:pt x="160" y="47"/>
                  </a:lnTo>
                  <a:lnTo>
                    <a:pt x="159" y="43"/>
                  </a:lnTo>
                  <a:lnTo>
                    <a:pt x="156" y="40"/>
                  </a:lnTo>
                  <a:lnTo>
                    <a:pt x="152" y="38"/>
                  </a:lnTo>
                  <a:lnTo>
                    <a:pt x="149" y="37"/>
                  </a:lnTo>
                  <a:lnTo>
                    <a:pt x="149" y="37"/>
                  </a:lnTo>
                  <a:lnTo>
                    <a:pt x="145" y="38"/>
                  </a:lnTo>
                  <a:lnTo>
                    <a:pt x="142" y="40"/>
                  </a:lnTo>
                  <a:lnTo>
                    <a:pt x="139" y="43"/>
                  </a:lnTo>
                  <a:lnTo>
                    <a:pt x="139" y="47"/>
                  </a:lnTo>
                  <a:lnTo>
                    <a:pt x="139" y="47"/>
                  </a:lnTo>
                  <a:close/>
                  <a:moveTo>
                    <a:pt x="67" y="191"/>
                  </a:moveTo>
                  <a:lnTo>
                    <a:pt x="67" y="191"/>
                  </a:lnTo>
                  <a:lnTo>
                    <a:pt x="69" y="194"/>
                  </a:lnTo>
                  <a:lnTo>
                    <a:pt x="72" y="196"/>
                  </a:lnTo>
                  <a:lnTo>
                    <a:pt x="79" y="197"/>
                  </a:lnTo>
                  <a:lnTo>
                    <a:pt x="85" y="196"/>
                  </a:lnTo>
                  <a:lnTo>
                    <a:pt x="88" y="194"/>
                  </a:lnTo>
                  <a:lnTo>
                    <a:pt x="90" y="191"/>
                  </a:lnTo>
                  <a:lnTo>
                    <a:pt x="190" y="92"/>
                  </a:lnTo>
                  <a:lnTo>
                    <a:pt x="190" y="92"/>
                  </a:lnTo>
                  <a:lnTo>
                    <a:pt x="192" y="89"/>
                  </a:lnTo>
                  <a:lnTo>
                    <a:pt x="194" y="86"/>
                  </a:lnTo>
                  <a:lnTo>
                    <a:pt x="195" y="82"/>
                  </a:lnTo>
                  <a:lnTo>
                    <a:pt x="196" y="78"/>
                  </a:lnTo>
                  <a:lnTo>
                    <a:pt x="196" y="20"/>
                  </a:lnTo>
                  <a:lnTo>
                    <a:pt x="196" y="20"/>
                  </a:lnTo>
                  <a:lnTo>
                    <a:pt x="195" y="16"/>
                  </a:lnTo>
                  <a:lnTo>
                    <a:pt x="194" y="12"/>
                  </a:lnTo>
                  <a:lnTo>
                    <a:pt x="192" y="9"/>
                  </a:lnTo>
                  <a:lnTo>
                    <a:pt x="190" y="6"/>
                  </a:lnTo>
                  <a:lnTo>
                    <a:pt x="187" y="3"/>
                  </a:lnTo>
                  <a:lnTo>
                    <a:pt x="183" y="2"/>
                  </a:lnTo>
                  <a:lnTo>
                    <a:pt x="180" y="0"/>
                  </a:lnTo>
                  <a:lnTo>
                    <a:pt x="176" y="0"/>
                  </a:lnTo>
                  <a:lnTo>
                    <a:pt x="119" y="0"/>
                  </a:lnTo>
                  <a:lnTo>
                    <a:pt x="119" y="0"/>
                  </a:lnTo>
                  <a:lnTo>
                    <a:pt x="114" y="0"/>
                  </a:lnTo>
                  <a:lnTo>
                    <a:pt x="110" y="1"/>
                  </a:lnTo>
                  <a:lnTo>
                    <a:pt x="107" y="3"/>
                  </a:lnTo>
                  <a:lnTo>
                    <a:pt x="103" y="6"/>
                  </a:lnTo>
                  <a:lnTo>
                    <a:pt x="4" y="106"/>
                  </a:lnTo>
                  <a:lnTo>
                    <a:pt x="4" y="106"/>
                  </a:lnTo>
                  <a:lnTo>
                    <a:pt x="2" y="108"/>
                  </a:lnTo>
                  <a:lnTo>
                    <a:pt x="1" y="111"/>
                  </a:lnTo>
                  <a:lnTo>
                    <a:pt x="0" y="118"/>
                  </a:lnTo>
                  <a:lnTo>
                    <a:pt x="1" y="124"/>
                  </a:lnTo>
                  <a:lnTo>
                    <a:pt x="2" y="126"/>
                  </a:lnTo>
                  <a:lnTo>
                    <a:pt x="4" y="129"/>
                  </a:lnTo>
                  <a:lnTo>
                    <a:pt x="67" y="191"/>
                  </a:lnTo>
                  <a:close/>
                  <a:moveTo>
                    <a:pt x="123" y="47"/>
                  </a:moveTo>
                  <a:lnTo>
                    <a:pt x="123" y="47"/>
                  </a:lnTo>
                  <a:lnTo>
                    <a:pt x="123" y="42"/>
                  </a:lnTo>
                  <a:lnTo>
                    <a:pt x="125" y="37"/>
                  </a:lnTo>
                  <a:lnTo>
                    <a:pt x="127" y="32"/>
                  </a:lnTo>
                  <a:lnTo>
                    <a:pt x="130" y="28"/>
                  </a:lnTo>
                  <a:lnTo>
                    <a:pt x="134" y="24"/>
                  </a:lnTo>
                  <a:lnTo>
                    <a:pt x="138" y="22"/>
                  </a:lnTo>
                  <a:lnTo>
                    <a:pt x="143" y="21"/>
                  </a:lnTo>
                  <a:lnTo>
                    <a:pt x="149" y="20"/>
                  </a:lnTo>
                  <a:lnTo>
                    <a:pt x="149" y="20"/>
                  </a:lnTo>
                  <a:lnTo>
                    <a:pt x="154" y="21"/>
                  </a:lnTo>
                  <a:lnTo>
                    <a:pt x="160" y="22"/>
                  </a:lnTo>
                  <a:lnTo>
                    <a:pt x="164" y="24"/>
                  </a:lnTo>
                  <a:lnTo>
                    <a:pt x="168" y="28"/>
                  </a:lnTo>
                  <a:lnTo>
                    <a:pt x="171" y="32"/>
                  </a:lnTo>
                  <a:lnTo>
                    <a:pt x="174" y="37"/>
                  </a:lnTo>
                  <a:lnTo>
                    <a:pt x="175" y="42"/>
                  </a:lnTo>
                  <a:lnTo>
                    <a:pt x="176" y="47"/>
                  </a:lnTo>
                  <a:lnTo>
                    <a:pt x="176" y="47"/>
                  </a:lnTo>
                  <a:lnTo>
                    <a:pt x="175" y="52"/>
                  </a:lnTo>
                  <a:lnTo>
                    <a:pt x="174" y="57"/>
                  </a:lnTo>
                  <a:lnTo>
                    <a:pt x="171" y="62"/>
                  </a:lnTo>
                  <a:lnTo>
                    <a:pt x="168" y="65"/>
                  </a:lnTo>
                  <a:lnTo>
                    <a:pt x="164" y="69"/>
                  </a:lnTo>
                  <a:lnTo>
                    <a:pt x="160" y="71"/>
                  </a:lnTo>
                  <a:lnTo>
                    <a:pt x="154" y="73"/>
                  </a:lnTo>
                  <a:lnTo>
                    <a:pt x="149" y="74"/>
                  </a:lnTo>
                  <a:lnTo>
                    <a:pt x="149" y="74"/>
                  </a:lnTo>
                  <a:lnTo>
                    <a:pt x="143" y="73"/>
                  </a:lnTo>
                  <a:lnTo>
                    <a:pt x="138" y="71"/>
                  </a:lnTo>
                  <a:lnTo>
                    <a:pt x="134" y="69"/>
                  </a:lnTo>
                  <a:lnTo>
                    <a:pt x="130" y="65"/>
                  </a:lnTo>
                  <a:lnTo>
                    <a:pt x="127" y="62"/>
                  </a:lnTo>
                  <a:lnTo>
                    <a:pt x="125" y="57"/>
                  </a:lnTo>
                  <a:lnTo>
                    <a:pt x="123" y="52"/>
                  </a:lnTo>
                  <a:lnTo>
                    <a:pt x="123" y="47"/>
                  </a:lnTo>
                  <a:lnTo>
                    <a:pt x="123" y="47"/>
                  </a:lnTo>
                  <a:close/>
                </a:path>
              </a:pathLst>
            </a:custGeom>
            <a:solidFill>
              <a:schemeClr val="bg2">
                <a:alpha val="75000"/>
              </a:schemeClr>
            </a:solidFill>
            <a:ln>
              <a:noFill/>
            </a:ln>
            <a:extLst/>
          </p:spPr>
          <p:txBody>
            <a:bodyPr vert="horz" wrap="square" lIns="182880" tIns="91440" rIns="182880" bIns="91440" numCol="1" anchor="t" anchorCtr="0" compatLnSpc="1">
              <a:prstTxWarp prst="textNoShape">
                <a:avLst/>
              </a:prstTxWarp>
            </a:bodyPr>
            <a:lstStyle/>
            <a:p>
              <a:endParaRPr lang="en-US" sz="7140"/>
            </a:p>
          </p:txBody>
        </p:sp>
        <p:sp>
          <p:nvSpPr>
            <p:cNvPr id="31" name="Freeform 232"/>
            <p:cNvSpPr>
              <a:spLocks noEditPoints="1"/>
            </p:cNvSpPr>
            <p:nvPr/>
          </p:nvSpPr>
          <p:spPr bwMode="auto">
            <a:xfrm>
              <a:off x="757173" y="3305134"/>
              <a:ext cx="610089" cy="600848"/>
            </a:xfrm>
            <a:custGeom>
              <a:avLst/>
              <a:gdLst>
                <a:gd name="T0" fmla="*/ 139 w 196"/>
                <a:gd name="T1" fmla="*/ 47 h 197"/>
                <a:gd name="T2" fmla="*/ 142 w 196"/>
                <a:gd name="T3" fmla="*/ 54 h 197"/>
                <a:gd name="T4" fmla="*/ 149 w 196"/>
                <a:gd name="T5" fmla="*/ 57 h 197"/>
                <a:gd name="T6" fmla="*/ 152 w 196"/>
                <a:gd name="T7" fmla="*/ 56 h 197"/>
                <a:gd name="T8" fmla="*/ 159 w 196"/>
                <a:gd name="T9" fmla="*/ 51 h 197"/>
                <a:gd name="T10" fmla="*/ 160 w 196"/>
                <a:gd name="T11" fmla="*/ 47 h 197"/>
                <a:gd name="T12" fmla="*/ 156 w 196"/>
                <a:gd name="T13" fmla="*/ 40 h 197"/>
                <a:gd name="T14" fmla="*/ 149 w 196"/>
                <a:gd name="T15" fmla="*/ 37 h 197"/>
                <a:gd name="T16" fmla="*/ 145 w 196"/>
                <a:gd name="T17" fmla="*/ 38 h 197"/>
                <a:gd name="T18" fmla="*/ 139 w 196"/>
                <a:gd name="T19" fmla="*/ 43 h 197"/>
                <a:gd name="T20" fmla="*/ 139 w 196"/>
                <a:gd name="T21" fmla="*/ 47 h 197"/>
                <a:gd name="T22" fmla="*/ 67 w 196"/>
                <a:gd name="T23" fmla="*/ 191 h 197"/>
                <a:gd name="T24" fmla="*/ 72 w 196"/>
                <a:gd name="T25" fmla="*/ 196 h 197"/>
                <a:gd name="T26" fmla="*/ 85 w 196"/>
                <a:gd name="T27" fmla="*/ 196 h 197"/>
                <a:gd name="T28" fmla="*/ 90 w 196"/>
                <a:gd name="T29" fmla="*/ 191 h 197"/>
                <a:gd name="T30" fmla="*/ 190 w 196"/>
                <a:gd name="T31" fmla="*/ 92 h 197"/>
                <a:gd name="T32" fmla="*/ 194 w 196"/>
                <a:gd name="T33" fmla="*/ 86 h 197"/>
                <a:gd name="T34" fmla="*/ 196 w 196"/>
                <a:gd name="T35" fmla="*/ 78 h 197"/>
                <a:gd name="T36" fmla="*/ 196 w 196"/>
                <a:gd name="T37" fmla="*/ 20 h 197"/>
                <a:gd name="T38" fmla="*/ 194 w 196"/>
                <a:gd name="T39" fmla="*/ 12 h 197"/>
                <a:gd name="T40" fmla="*/ 190 w 196"/>
                <a:gd name="T41" fmla="*/ 6 h 197"/>
                <a:gd name="T42" fmla="*/ 183 w 196"/>
                <a:gd name="T43" fmla="*/ 2 h 197"/>
                <a:gd name="T44" fmla="*/ 176 w 196"/>
                <a:gd name="T45" fmla="*/ 0 h 197"/>
                <a:gd name="T46" fmla="*/ 119 w 196"/>
                <a:gd name="T47" fmla="*/ 0 h 197"/>
                <a:gd name="T48" fmla="*/ 110 w 196"/>
                <a:gd name="T49" fmla="*/ 1 h 197"/>
                <a:gd name="T50" fmla="*/ 103 w 196"/>
                <a:gd name="T51" fmla="*/ 6 h 197"/>
                <a:gd name="T52" fmla="*/ 4 w 196"/>
                <a:gd name="T53" fmla="*/ 106 h 197"/>
                <a:gd name="T54" fmla="*/ 1 w 196"/>
                <a:gd name="T55" fmla="*/ 111 h 197"/>
                <a:gd name="T56" fmla="*/ 1 w 196"/>
                <a:gd name="T57" fmla="*/ 124 h 197"/>
                <a:gd name="T58" fmla="*/ 4 w 196"/>
                <a:gd name="T59" fmla="*/ 129 h 197"/>
                <a:gd name="T60" fmla="*/ 123 w 196"/>
                <a:gd name="T61" fmla="*/ 47 h 197"/>
                <a:gd name="T62" fmla="*/ 123 w 196"/>
                <a:gd name="T63" fmla="*/ 42 h 197"/>
                <a:gd name="T64" fmla="*/ 127 w 196"/>
                <a:gd name="T65" fmla="*/ 32 h 197"/>
                <a:gd name="T66" fmla="*/ 134 w 196"/>
                <a:gd name="T67" fmla="*/ 24 h 197"/>
                <a:gd name="T68" fmla="*/ 143 w 196"/>
                <a:gd name="T69" fmla="*/ 21 h 197"/>
                <a:gd name="T70" fmla="*/ 149 w 196"/>
                <a:gd name="T71" fmla="*/ 20 h 197"/>
                <a:gd name="T72" fmla="*/ 160 w 196"/>
                <a:gd name="T73" fmla="*/ 22 h 197"/>
                <a:gd name="T74" fmla="*/ 168 w 196"/>
                <a:gd name="T75" fmla="*/ 28 h 197"/>
                <a:gd name="T76" fmla="*/ 174 w 196"/>
                <a:gd name="T77" fmla="*/ 37 h 197"/>
                <a:gd name="T78" fmla="*/ 176 w 196"/>
                <a:gd name="T79" fmla="*/ 47 h 197"/>
                <a:gd name="T80" fmla="*/ 175 w 196"/>
                <a:gd name="T81" fmla="*/ 52 h 197"/>
                <a:gd name="T82" fmla="*/ 171 w 196"/>
                <a:gd name="T83" fmla="*/ 62 h 197"/>
                <a:gd name="T84" fmla="*/ 164 w 196"/>
                <a:gd name="T85" fmla="*/ 69 h 197"/>
                <a:gd name="T86" fmla="*/ 154 w 196"/>
                <a:gd name="T87" fmla="*/ 73 h 197"/>
                <a:gd name="T88" fmla="*/ 149 w 196"/>
                <a:gd name="T89" fmla="*/ 74 h 197"/>
                <a:gd name="T90" fmla="*/ 138 w 196"/>
                <a:gd name="T91" fmla="*/ 71 h 197"/>
                <a:gd name="T92" fmla="*/ 130 w 196"/>
                <a:gd name="T93" fmla="*/ 65 h 197"/>
                <a:gd name="T94" fmla="*/ 125 w 196"/>
                <a:gd name="T95" fmla="*/ 57 h 197"/>
                <a:gd name="T96" fmla="*/ 123 w 196"/>
                <a:gd name="T97" fmla="*/ 4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96" h="197">
                  <a:moveTo>
                    <a:pt x="139" y="47"/>
                  </a:moveTo>
                  <a:lnTo>
                    <a:pt x="139" y="47"/>
                  </a:lnTo>
                  <a:lnTo>
                    <a:pt x="139" y="51"/>
                  </a:lnTo>
                  <a:lnTo>
                    <a:pt x="142" y="54"/>
                  </a:lnTo>
                  <a:lnTo>
                    <a:pt x="145" y="56"/>
                  </a:lnTo>
                  <a:lnTo>
                    <a:pt x="149" y="57"/>
                  </a:lnTo>
                  <a:lnTo>
                    <a:pt x="149" y="57"/>
                  </a:lnTo>
                  <a:lnTo>
                    <a:pt x="152" y="56"/>
                  </a:lnTo>
                  <a:lnTo>
                    <a:pt x="156" y="54"/>
                  </a:lnTo>
                  <a:lnTo>
                    <a:pt x="159" y="51"/>
                  </a:lnTo>
                  <a:lnTo>
                    <a:pt x="160" y="47"/>
                  </a:lnTo>
                  <a:lnTo>
                    <a:pt x="160" y="47"/>
                  </a:lnTo>
                  <a:lnTo>
                    <a:pt x="159" y="43"/>
                  </a:lnTo>
                  <a:lnTo>
                    <a:pt x="156" y="40"/>
                  </a:lnTo>
                  <a:lnTo>
                    <a:pt x="152" y="38"/>
                  </a:lnTo>
                  <a:lnTo>
                    <a:pt x="149" y="37"/>
                  </a:lnTo>
                  <a:lnTo>
                    <a:pt x="149" y="37"/>
                  </a:lnTo>
                  <a:lnTo>
                    <a:pt x="145" y="38"/>
                  </a:lnTo>
                  <a:lnTo>
                    <a:pt x="142" y="40"/>
                  </a:lnTo>
                  <a:lnTo>
                    <a:pt x="139" y="43"/>
                  </a:lnTo>
                  <a:lnTo>
                    <a:pt x="139" y="47"/>
                  </a:lnTo>
                  <a:lnTo>
                    <a:pt x="139" y="47"/>
                  </a:lnTo>
                  <a:close/>
                  <a:moveTo>
                    <a:pt x="67" y="191"/>
                  </a:moveTo>
                  <a:lnTo>
                    <a:pt x="67" y="191"/>
                  </a:lnTo>
                  <a:lnTo>
                    <a:pt x="69" y="194"/>
                  </a:lnTo>
                  <a:lnTo>
                    <a:pt x="72" y="196"/>
                  </a:lnTo>
                  <a:lnTo>
                    <a:pt x="79" y="197"/>
                  </a:lnTo>
                  <a:lnTo>
                    <a:pt x="85" y="196"/>
                  </a:lnTo>
                  <a:lnTo>
                    <a:pt x="88" y="194"/>
                  </a:lnTo>
                  <a:lnTo>
                    <a:pt x="90" y="191"/>
                  </a:lnTo>
                  <a:lnTo>
                    <a:pt x="190" y="92"/>
                  </a:lnTo>
                  <a:lnTo>
                    <a:pt x="190" y="92"/>
                  </a:lnTo>
                  <a:lnTo>
                    <a:pt x="192" y="89"/>
                  </a:lnTo>
                  <a:lnTo>
                    <a:pt x="194" y="86"/>
                  </a:lnTo>
                  <a:lnTo>
                    <a:pt x="195" y="82"/>
                  </a:lnTo>
                  <a:lnTo>
                    <a:pt x="196" y="78"/>
                  </a:lnTo>
                  <a:lnTo>
                    <a:pt x="196" y="20"/>
                  </a:lnTo>
                  <a:lnTo>
                    <a:pt x="196" y="20"/>
                  </a:lnTo>
                  <a:lnTo>
                    <a:pt x="195" y="16"/>
                  </a:lnTo>
                  <a:lnTo>
                    <a:pt x="194" y="12"/>
                  </a:lnTo>
                  <a:lnTo>
                    <a:pt x="192" y="9"/>
                  </a:lnTo>
                  <a:lnTo>
                    <a:pt x="190" y="6"/>
                  </a:lnTo>
                  <a:lnTo>
                    <a:pt x="187" y="3"/>
                  </a:lnTo>
                  <a:lnTo>
                    <a:pt x="183" y="2"/>
                  </a:lnTo>
                  <a:lnTo>
                    <a:pt x="180" y="0"/>
                  </a:lnTo>
                  <a:lnTo>
                    <a:pt x="176" y="0"/>
                  </a:lnTo>
                  <a:lnTo>
                    <a:pt x="119" y="0"/>
                  </a:lnTo>
                  <a:lnTo>
                    <a:pt x="119" y="0"/>
                  </a:lnTo>
                  <a:lnTo>
                    <a:pt x="114" y="0"/>
                  </a:lnTo>
                  <a:lnTo>
                    <a:pt x="110" y="1"/>
                  </a:lnTo>
                  <a:lnTo>
                    <a:pt x="107" y="3"/>
                  </a:lnTo>
                  <a:lnTo>
                    <a:pt x="103" y="6"/>
                  </a:lnTo>
                  <a:lnTo>
                    <a:pt x="4" y="106"/>
                  </a:lnTo>
                  <a:lnTo>
                    <a:pt x="4" y="106"/>
                  </a:lnTo>
                  <a:lnTo>
                    <a:pt x="2" y="108"/>
                  </a:lnTo>
                  <a:lnTo>
                    <a:pt x="1" y="111"/>
                  </a:lnTo>
                  <a:lnTo>
                    <a:pt x="0" y="118"/>
                  </a:lnTo>
                  <a:lnTo>
                    <a:pt x="1" y="124"/>
                  </a:lnTo>
                  <a:lnTo>
                    <a:pt x="2" y="126"/>
                  </a:lnTo>
                  <a:lnTo>
                    <a:pt x="4" y="129"/>
                  </a:lnTo>
                  <a:lnTo>
                    <a:pt x="67" y="191"/>
                  </a:lnTo>
                  <a:close/>
                  <a:moveTo>
                    <a:pt x="123" y="47"/>
                  </a:moveTo>
                  <a:lnTo>
                    <a:pt x="123" y="47"/>
                  </a:lnTo>
                  <a:lnTo>
                    <a:pt x="123" y="42"/>
                  </a:lnTo>
                  <a:lnTo>
                    <a:pt x="125" y="37"/>
                  </a:lnTo>
                  <a:lnTo>
                    <a:pt x="127" y="32"/>
                  </a:lnTo>
                  <a:lnTo>
                    <a:pt x="130" y="28"/>
                  </a:lnTo>
                  <a:lnTo>
                    <a:pt x="134" y="24"/>
                  </a:lnTo>
                  <a:lnTo>
                    <a:pt x="138" y="22"/>
                  </a:lnTo>
                  <a:lnTo>
                    <a:pt x="143" y="21"/>
                  </a:lnTo>
                  <a:lnTo>
                    <a:pt x="149" y="20"/>
                  </a:lnTo>
                  <a:lnTo>
                    <a:pt x="149" y="20"/>
                  </a:lnTo>
                  <a:lnTo>
                    <a:pt x="154" y="21"/>
                  </a:lnTo>
                  <a:lnTo>
                    <a:pt x="160" y="22"/>
                  </a:lnTo>
                  <a:lnTo>
                    <a:pt x="164" y="24"/>
                  </a:lnTo>
                  <a:lnTo>
                    <a:pt x="168" y="28"/>
                  </a:lnTo>
                  <a:lnTo>
                    <a:pt x="171" y="32"/>
                  </a:lnTo>
                  <a:lnTo>
                    <a:pt x="174" y="37"/>
                  </a:lnTo>
                  <a:lnTo>
                    <a:pt x="175" y="42"/>
                  </a:lnTo>
                  <a:lnTo>
                    <a:pt x="176" y="47"/>
                  </a:lnTo>
                  <a:lnTo>
                    <a:pt x="176" y="47"/>
                  </a:lnTo>
                  <a:lnTo>
                    <a:pt x="175" y="52"/>
                  </a:lnTo>
                  <a:lnTo>
                    <a:pt x="174" y="57"/>
                  </a:lnTo>
                  <a:lnTo>
                    <a:pt x="171" y="62"/>
                  </a:lnTo>
                  <a:lnTo>
                    <a:pt x="168" y="65"/>
                  </a:lnTo>
                  <a:lnTo>
                    <a:pt x="164" y="69"/>
                  </a:lnTo>
                  <a:lnTo>
                    <a:pt x="160" y="71"/>
                  </a:lnTo>
                  <a:lnTo>
                    <a:pt x="154" y="73"/>
                  </a:lnTo>
                  <a:lnTo>
                    <a:pt x="149" y="74"/>
                  </a:lnTo>
                  <a:lnTo>
                    <a:pt x="149" y="74"/>
                  </a:lnTo>
                  <a:lnTo>
                    <a:pt x="143" y="73"/>
                  </a:lnTo>
                  <a:lnTo>
                    <a:pt x="138" y="71"/>
                  </a:lnTo>
                  <a:lnTo>
                    <a:pt x="134" y="69"/>
                  </a:lnTo>
                  <a:lnTo>
                    <a:pt x="130" y="65"/>
                  </a:lnTo>
                  <a:lnTo>
                    <a:pt x="127" y="62"/>
                  </a:lnTo>
                  <a:lnTo>
                    <a:pt x="125" y="57"/>
                  </a:lnTo>
                  <a:lnTo>
                    <a:pt x="123" y="52"/>
                  </a:lnTo>
                  <a:lnTo>
                    <a:pt x="123" y="47"/>
                  </a:lnTo>
                  <a:lnTo>
                    <a:pt x="123" y="47"/>
                  </a:lnTo>
                  <a:close/>
                </a:path>
              </a:pathLst>
            </a:custGeom>
            <a:gradFill>
              <a:gsLst>
                <a:gs pos="0">
                  <a:srgbClr val="008582"/>
                </a:gs>
                <a:gs pos="100000">
                  <a:schemeClr val="accent5">
                    <a:lumMod val="50000"/>
                  </a:schemeClr>
                </a:gs>
              </a:gsLst>
              <a:path path="circle">
                <a:fillToRect l="100000" t="100000"/>
              </a:path>
            </a:gradFill>
            <a:ln>
              <a:noFill/>
            </a:ln>
            <a:extLst/>
          </p:spPr>
          <p:txBody>
            <a:bodyPr vert="horz" wrap="square" lIns="182880" tIns="91440" rIns="182880" bIns="91440" numCol="1" anchor="t" anchorCtr="0" compatLnSpc="1">
              <a:prstTxWarp prst="textNoShape">
                <a:avLst/>
              </a:prstTxWarp>
            </a:bodyPr>
            <a:lstStyle/>
            <a:p>
              <a:endParaRPr lang="en-US" sz="7140"/>
            </a:p>
          </p:txBody>
        </p:sp>
      </p:grpSp>
    </p:spTree>
    <p:extLst>
      <p:ext uri="{BB962C8B-B14F-4D97-AF65-F5344CB8AC3E}">
        <p14:creationId xmlns:p14="http://schemas.microsoft.com/office/powerpoint/2010/main" val="358651521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0">
              <a:srgbClr val="008582"/>
            </a:gs>
            <a:gs pos="100000">
              <a:schemeClr val="accent5">
                <a:lumMod val="50000"/>
              </a:schemeClr>
            </a:gs>
          </a:gsLst>
          <a:path path="circle">
            <a:fillToRect l="100000" t="100000"/>
          </a:path>
        </a:gradFill>
        <a:effectLst/>
      </p:bgPr>
    </p:bg>
    <p:spTree>
      <p:nvGrpSpPr>
        <p:cNvPr id="1" name=""/>
        <p:cNvGrpSpPr/>
        <p:nvPr/>
      </p:nvGrpSpPr>
      <p:grpSpPr>
        <a:xfrm>
          <a:off x="0" y="0"/>
          <a:ext cx="0" cy="0"/>
          <a:chOff x="0" y="0"/>
          <a:chExt cx="0" cy="0"/>
        </a:xfrm>
      </p:grpSpPr>
      <p:sp>
        <p:nvSpPr>
          <p:cNvPr id="23" name="Rounded Rectangle 22"/>
          <p:cNvSpPr/>
          <p:nvPr/>
        </p:nvSpPr>
        <p:spPr>
          <a:xfrm>
            <a:off x="5054600" y="7966710"/>
            <a:ext cx="8178800" cy="914400"/>
          </a:xfrm>
          <a:prstGeom prst="roundRect">
            <a:avLst>
              <a:gd name="adj" fmla="val 50000"/>
            </a:avLst>
          </a:prstGeom>
          <a:solidFill>
            <a:schemeClr val="tx1">
              <a:lumMod val="75000"/>
              <a:lumOff val="2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7140"/>
          </a:p>
        </p:txBody>
      </p:sp>
      <p:sp>
        <p:nvSpPr>
          <p:cNvPr id="16" name="Rectangle 15"/>
          <p:cNvSpPr/>
          <p:nvPr/>
        </p:nvSpPr>
        <p:spPr>
          <a:xfrm>
            <a:off x="1600200" y="4600405"/>
            <a:ext cx="15087600" cy="2677656"/>
          </a:xfrm>
          <a:prstGeom prst="rect">
            <a:avLst/>
          </a:prstGeom>
        </p:spPr>
        <p:txBody>
          <a:bodyPr wrap="square">
            <a:spAutoFit/>
          </a:bodyPr>
          <a:lstStyle/>
          <a:p>
            <a:pPr algn="just">
              <a:lnSpc>
                <a:spcPct val="120000"/>
              </a:lnSpc>
              <a:spcAft>
                <a:spcPts val="1200"/>
              </a:spcAft>
            </a:pPr>
            <a:r>
              <a:rPr lang="en-US" sz="2800" dirty="0">
                <a:solidFill>
                  <a:schemeClr val="bg1"/>
                </a:solidFill>
                <a:latin typeface="Open Sans" panose="020B0606030504020204" pitchFamily="34" charset="0"/>
                <a:ea typeface="Open Sans" panose="020B0606030504020204" pitchFamily="34" charset="0"/>
                <a:cs typeface="Open Sans" panose="020B0606030504020204" pitchFamily="34" charset="0"/>
              </a:rPr>
              <a:t>Each session runs an hour in length. There is no membership fee, or any other fees. Unlike other gyms, you can pay as you go at FLEX—there is no big sign-up to get our special. Your training with us also includes a diet and cardio program—everything will be laid out for you. Generally our clients book 2 to 3 sessions a week to obtain their fitness goals. If you are interested, we can set you up with a free 30 minute consultation!</a:t>
            </a:r>
          </a:p>
        </p:txBody>
      </p:sp>
      <p:sp>
        <p:nvSpPr>
          <p:cNvPr id="18" name="Rectangle 17"/>
          <p:cNvSpPr/>
          <p:nvPr/>
        </p:nvSpPr>
        <p:spPr>
          <a:xfrm>
            <a:off x="2377440" y="2903121"/>
            <a:ext cx="13533120" cy="1477328"/>
          </a:xfrm>
          <a:prstGeom prst="rect">
            <a:avLst/>
          </a:prstGeom>
        </p:spPr>
        <p:txBody>
          <a:bodyPr wrap="square">
            <a:spAutoFit/>
          </a:bodyPr>
          <a:lstStyle/>
          <a:p>
            <a:pPr algn="ctr">
              <a:spcAft>
                <a:spcPts val="1200"/>
              </a:spcAft>
            </a:pPr>
            <a:r>
              <a:rPr lang="en-US" sz="4000" b="1" spc="100" dirty="0">
                <a:solidFill>
                  <a:schemeClr val="bg1"/>
                </a:solidFill>
                <a:latin typeface="Open Sans" panose="020B0606030504020204" pitchFamily="34" charset="0"/>
                <a:ea typeface="Open Sans" panose="020B0606030504020204" pitchFamily="34" charset="0"/>
                <a:cs typeface="Open Sans" panose="020B0606030504020204" pitchFamily="34" charset="0"/>
              </a:rPr>
              <a:t>Skype Personal Training/Consulting </a:t>
            </a:r>
            <a:r>
              <a:rPr lang="en-US" sz="4000" spc="100" dirty="0">
                <a:solidFill>
                  <a:schemeClr val="bg1"/>
                </a:solidFill>
                <a:latin typeface="Open Sans" panose="020B0606030504020204" pitchFamily="34" charset="0"/>
                <a:ea typeface="Open Sans" panose="020B0606030504020204" pitchFamily="34" charset="0"/>
                <a:cs typeface="Open Sans" panose="020B0606030504020204" pitchFamily="34" charset="0"/>
              </a:rPr>
              <a:t>(Pricing vary)</a:t>
            </a:r>
          </a:p>
          <a:p>
            <a:pPr algn="ctr">
              <a:spcAft>
                <a:spcPts val="1200"/>
              </a:spcAft>
            </a:pPr>
            <a:r>
              <a:rPr lang="en-US" sz="4000" b="1" spc="100" dirty="0">
                <a:solidFill>
                  <a:schemeClr val="bg1"/>
                </a:solidFill>
                <a:latin typeface="Open Sans" panose="020B0606030504020204" pitchFamily="34" charset="0"/>
                <a:ea typeface="Open Sans" panose="020B0606030504020204" pitchFamily="34" charset="0"/>
                <a:cs typeface="Open Sans" panose="020B0606030504020204" pitchFamily="34" charset="0"/>
              </a:rPr>
              <a:t>Corporate or Home Training</a:t>
            </a:r>
          </a:p>
        </p:txBody>
      </p:sp>
      <p:sp>
        <p:nvSpPr>
          <p:cNvPr id="4" name="Rounded Rectangle 3"/>
          <p:cNvSpPr/>
          <p:nvPr/>
        </p:nvSpPr>
        <p:spPr>
          <a:xfrm>
            <a:off x="5151120" y="7966710"/>
            <a:ext cx="7985760" cy="914400"/>
          </a:xfrm>
          <a:prstGeom prst="roundRect">
            <a:avLst>
              <a:gd name="adj" fmla="val 50000"/>
            </a:avLst>
          </a:prstGeom>
          <a:gradFill flip="none" rotWithShape="1">
            <a:gsLst>
              <a:gs pos="0">
                <a:schemeClr val="bg1">
                  <a:lumMod val="95000"/>
                </a:schemeClr>
              </a:gs>
              <a:gs pos="100000">
                <a:schemeClr val="bg1">
                  <a:lumMod val="8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7140"/>
          </a:p>
        </p:txBody>
      </p:sp>
      <p:sp>
        <p:nvSpPr>
          <p:cNvPr id="21" name="Rectangle 20"/>
          <p:cNvSpPr/>
          <p:nvPr/>
        </p:nvSpPr>
        <p:spPr>
          <a:xfrm>
            <a:off x="5929312" y="8156145"/>
            <a:ext cx="6429376" cy="535531"/>
          </a:xfrm>
          <a:prstGeom prst="rect">
            <a:avLst/>
          </a:prstGeom>
        </p:spPr>
        <p:txBody>
          <a:bodyPr wrap="square">
            <a:spAutoFit/>
          </a:bodyPr>
          <a:lstStyle/>
          <a:p>
            <a:pPr algn="ctr">
              <a:lnSpc>
                <a:spcPct val="120000"/>
              </a:lnSpc>
              <a:spcAft>
                <a:spcPts val="1200"/>
              </a:spcAft>
            </a:pPr>
            <a:r>
              <a:rPr lang="id-ID" sz="2400" b="1" dirty="0">
                <a:solidFill>
                  <a:srgbClr val="008582"/>
                </a:solidFill>
                <a:latin typeface="Open Sans" panose="020B0606030504020204" pitchFamily="34" charset="0"/>
                <a:ea typeface="Open Sans" panose="020B0606030504020204" pitchFamily="34" charset="0"/>
                <a:cs typeface="Open Sans" panose="020B0606030504020204" pitchFamily="34" charset="0"/>
              </a:rPr>
              <a:t>Contact Us Now For a Free Consultation</a:t>
            </a:r>
            <a:endParaRPr lang="en-US" sz="2400" b="1" dirty="0">
              <a:solidFill>
                <a:srgbClr val="008582"/>
              </a:solidFill>
              <a:latin typeface="Open Sans" panose="020B0606030504020204" pitchFamily="34" charset="0"/>
              <a:ea typeface="Open Sans" panose="020B0606030504020204" pitchFamily="34" charset="0"/>
              <a:cs typeface="Open Sans" panose="020B0606030504020204" pitchFamily="34" charset="0"/>
            </a:endParaRPr>
          </a:p>
        </p:txBody>
      </p:sp>
      <p:grpSp>
        <p:nvGrpSpPr>
          <p:cNvPr id="3" name="Group 2"/>
          <p:cNvGrpSpPr/>
          <p:nvPr/>
        </p:nvGrpSpPr>
        <p:grpSpPr>
          <a:xfrm>
            <a:off x="8405174" y="966308"/>
            <a:ext cx="1477656" cy="1477652"/>
            <a:chOff x="4100514" y="250352"/>
            <a:chExt cx="942974" cy="942972"/>
          </a:xfrm>
        </p:grpSpPr>
        <p:sp>
          <p:nvSpPr>
            <p:cNvPr id="2" name="Oval 1"/>
            <p:cNvSpPr/>
            <p:nvPr/>
          </p:nvSpPr>
          <p:spPr>
            <a:xfrm>
              <a:off x="4100514" y="250352"/>
              <a:ext cx="942974" cy="942972"/>
            </a:xfrm>
            <a:prstGeom prst="ellipse">
              <a:avLst/>
            </a:prstGeom>
            <a:solidFill>
              <a:srgbClr val="1093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7140"/>
            </a:p>
          </p:txBody>
        </p:sp>
        <p:sp>
          <p:nvSpPr>
            <p:cNvPr id="7" name="Freeform 42"/>
            <p:cNvSpPr>
              <a:spLocks noEditPoints="1"/>
            </p:cNvSpPr>
            <p:nvPr/>
          </p:nvSpPr>
          <p:spPr bwMode="auto">
            <a:xfrm>
              <a:off x="4278271" y="428108"/>
              <a:ext cx="587458" cy="587458"/>
            </a:xfrm>
            <a:custGeom>
              <a:avLst/>
              <a:gdLst>
                <a:gd name="T0" fmla="*/ 581 w 879"/>
                <a:gd name="T1" fmla="*/ 670 h 878"/>
                <a:gd name="T2" fmla="*/ 488 w 879"/>
                <a:gd name="T3" fmla="*/ 701 h 878"/>
                <a:gd name="T4" fmla="*/ 366 w 879"/>
                <a:gd name="T5" fmla="*/ 696 h 878"/>
                <a:gd name="T6" fmla="*/ 279 w 879"/>
                <a:gd name="T7" fmla="*/ 658 h 878"/>
                <a:gd name="T8" fmla="*/ 233 w 879"/>
                <a:gd name="T9" fmla="*/ 602 h 878"/>
                <a:gd name="T10" fmla="*/ 221 w 879"/>
                <a:gd name="T11" fmla="*/ 543 h 878"/>
                <a:gd name="T12" fmla="*/ 272 w 879"/>
                <a:gd name="T13" fmla="*/ 505 h 878"/>
                <a:gd name="T14" fmla="*/ 320 w 879"/>
                <a:gd name="T15" fmla="*/ 538 h 878"/>
                <a:gd name="T16" fmla="*/ 361 w 879"/>
                <a:gd name="T17" fmla="*/ 601 h 878"/>
                <a:gd name="T18" fmla="*/ 449 w 879"/>
                <a:gd name="T19" fmla="*/ 624 h 878"/>
                <a:gd name="T20" fmla="*/ 516 w 879"/>
                <a:gd name="T21" fmla="*/ 604 h 878"/>
                <a:gd name="T22" fmla="*/ 545 w 879"/>
                <a:gd name="T23" fmla="*/ 559 h 878"/>
                <a:gd name="T24" fmla="*/ 537 w 879"/>
                <a:gd name="T25" fmla="*/ 520 h 878"/>
                <a:gd name="T26" fmla="*/ 473 w 879"/>
                <a:gd name="T27" fmla="*/ 484 h 878"/>
                <a:gd name="T28" fmla="*/ 319 w 879"/>
                <a:gd name="T29" fmla="*/ 440 h 878"/>
                <a:gd name="T30" fmla="*/ 260 w 879"/>
                <a:gd name="T31" fmla="*/ 400 h 878"/>
                <a:gd name="T32" fmla="*/ 232 w 879"/>
                <a:gd name="T33" fmla="*/ 340 h 878"/>
                <a:gd name="T34" fmla="*/ 241 w 879"/>
                <a:gd name="T35" fmla="*/ 269 h 878"/>
                <a:gd name="T36" fmla="*/ 286 w 879"/>
                <a:gd name="T37" fmla="*/ 214 h 878"/>
                <a:gd name="T38" fmla="*/ 366 w 879"/>
                <a:gd name="T39" fmla="*/ 181 h 878"/>
                <a:gd name="T40" fmla="*/ 486 w 879"/>
                <a:gd name="T41" fmla="*/ 177 h 878"/>
                <a:gd name="T42" fmla="*/ 599 w 879"/>
                <a:gd name="T43" fmla="*/ 227 h 878"/>
                <a:gd name="T44" fmla="*/ 635 w 879"/>
                <a:gd name="T45" fmla="*/ 300 h 878"/>
                <a:gd name="T46" fmla="*/ 595 w 879"/>
                <a:gd name="T47" fmla="*/ 349 h 878"/>
                <a:gd name="T48" fmla="*/ 543 w 879"/>
                <a:gd name="T49" fmla="*/ 328 h 878"/>
                <a:gd name="T50" fmla="*/ 491 w 879"/>
                <a:gd name="T51" fmla="*/ 263 h 878"/>
                <a:gd name="T52" fmla="*/ 431 w 879"/>
                <a:gd name="T53" fmla="*/ 251 h 878"/>
                <a:gd name="T54" fmla="*/ 369 w 879"/>
                <a:gd name="T55" fmla="*/ 264 h 878"/>
                <a:gd name="T56" fmla="*/ 339 w 879"/>
                <a:gd name="T57" fmla="*/ 298 h 878"/>
                <a:gd name="T58" fmla="*/ 351 w 879"/>
                <a:gd name="T59" fmla="*/ 339 h 878"/>
                <a:gd name="T60" fmla="*/ 422 w 879"/>
                <a:gd name="T61" fmla="*/ 370 h 878"/>
                <a:gd name="T62" fmla="*/ 556 w 879"/>
                <a:gd name="T63" fmla="*/ 407 h 878"/>
                <a:gd name="T64" fmla="*/ 645 w 879"/>
                <a:gd name="T65" fmla="*/ 475 h 878"/>
                <a:gd name="T66" fmla="*/ 659 w 879"/>
                <a:gd name="T67" fmla="*/ 552 h 878"/>
                <a:gd name="T68" fmla="*/ 633 w 879"/>
                <a:gd name="T69" fmla="*/ 624 h 878"/>
                <a:gd name="T70" fmla="*/ 846 w 879"/>
                <a:gd name="T71" fmla="*/ 397 h 878"/>
                <a:gd name="T72" fmla="*/ 807 w 879"/>
                <a:gd name="T73" fmla="*/ 262 h 878"/>
                <a:gd name="T74" fmla="*/ 728 w 879"/>
                <a:gd name="T75" fmla="*/ 151 h 878"/>
                <a:gd name="T76" fmla="*/ 617 w 879"/>
                <a:gd name="T77" fmla="*/ 71 h 878"/>
                <a:gd name="T78" fmla="*/ 482 w 879"/>
                <a:gd name="T79" fmla="*/ 33 h 878"/>
                <a:gd name="T80" fmla="*/ 362 w 879"/>
                <a:gd name="T81" fmla="*/ 28 h 878"/>
                <a:gd name="T82" fmla="*/ 247 w 879"/>
                <a:gd name="T83" fmla="*/ 0 h 878"/>
                <a:gd name="T84" fmla="*/ 162 w 879"/>
                <a:gd name="T85" fmla="*/ 14 h 878"/>
                <a:gd name="T86" fmla="*/ 90 w 879"/>
                <a:gd name="T87" fmla="*/ 56 h 878"/>
                <a:gd name="T88" fmla="*/ 36 w 879"/>
                <a:gd name="T89" fmla="*/ 118 h 878"/>
                <a:gd name="T90" fmla="*/ 5 w 879"/>
                <a:gd name="T91" fmla="*/ 196 h 878"/>
                <a:gd name="T92" fmla="*/ 6 w 879"/>
                <a:gd name="T93" fmla="*/ 298 h 878"/>
                <a:gd name="T94" fmla="*/ 33 w 879"/>
                <a:gd name="T95" fmla="*/ 407 h 878"/>
                <a:gd name="T96" fmla="*/ 45 w 879"/>
                <a:gd name="T97" fmla="*/ 541 h 878"/>
                <a:gd name="T98" fmla="*/ 101 w 879"/>
                <a:gd name="T99" fmla="*/ 666 h 878"/>
                <a:gd name="T100" fmla="*/ 195 w 879"/>
                <a:gd name="T101" fmla="*/ 766 h 878"/>
                <a:gd name="T102" fmla="*/ 319 w 879"/>
                <a:gd name="T103" fmla="*/ 828 h 878"/>
                <a:gd name="T104" fmla="*/ 456 w 879"/>
                <a:gd name="T105" fmla="*/ 847 h 878"/>
                <a:gd name="T106" fmla="*/ 565 w 879"/>
                <a:gd name="T107" fmla="*/ 868 h 878"/>
                <a:gd name="T108" fmla="*/ 671 w 879"/>
                <a:gd name="T109" fmla="*/ 876 h 878"/>
                <a:gd name="T110" fmla="*/ 751 w 879"/>
                <a:gd name="T111" fmla="*/ 849 h 878"/>
                <a:gd name="T112" fmla="*/ 815 w 879"/>
                <a:gd name="T113" fmla="*/ 798 h 878"/>
                <a:gd name="T114" fmla="*/ 860 w 879"/>
                <a:gd name="T115" fmla="*/ 728 h 878"/>
                <a:gd name="T116" fmla="*/ 879 w 879"/>
                <a:gd name="T117" fmla="*/ 645 h 878"/>
                <a:gd name="T118" fmla="*/ 858 w 879"/>
                <a:gd name="T119" fmla="*/ 532 h 8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79" h="878">
                  <a:moveTo>
                    <a:pt x="633" y="624"/>
                  </a:moveTo>
                  <a:lnTo>
                    <a:pt x="626" y="633"/>
                  </a:lnTo>
                  <a:lnTo>
                    <a:pt x="619" y="641"/>
                  </a:lnTo>
                  <a:lnTo>
                    <a:pt x="610" y="650"/>
                  </a:lnTo>
                  <a:lnTo>
                    <a:pt x="602" y="658"/>
                  </a:lnTo>
                  <a:lnTo>
                    <a:pt x="592" y="664"/>
                  </a:lnTo>
                  <a:lnTo>
                    <a:pt x="581" y="670"/>
                  </a:lnTo>
                  <a:lnTo>
                    <a:pt x="569" y="677"/>
                  </a:lnTo>
                  <a:lnTo>
                    <a:pt x="557" y="682"/>
                  </a:lnTo>
                  <a:lnTo>
                    <a:pt x="545" y="688"/>
                  </a:lnTo>
                  <a:lnTo>
                    <a:pt x="531" y="691"/>
                  </a:lnTo>
                  <a:lnTo>
                    <a:pt x="517" y="695"/>
                  </a:lnTo>
                  <a:lnTo>
                    <a:pt x="503" y="699"/>
                  </a:lnTo>
                  <a:lnTo>
                    <a:pt x="488" y="701"/>
                  </a:lnTo>
                  <a:lnTo>
                    <a:pt x="473" y="702"/>
                  </a:lnTo>
                  <a:lnTo>
                    <a:pt x="457" y="703"/>
                  </a:lnTo>
                  <a:lnTo>
                    <a:pt x="440" y="703"/>
                  </a:lnTo>
                  <a:lnTo>
                    <a:pt x="420" y="703"/>
                  </a:lnTo>
                  <a:lnTo>
                    <a:pt x="401" y="702"/>
                  </a:lnTo>
                  <a:lnTo>
                    <a:pt x="383" y="700"/>
                  </a:lnTo>
                  <a:lnTo>
                    <a:pt x="366" y="696"/>
                  </a:lnTo>
                  <a:lnTo>
                    <a:pt x="349" y="692"/>
                  </a:lnTo>
                  <a:lnTo>
                    <a:pt x="334" y="687"/>
                  </a:lnTo>
                  <a:lnTo>
                    <a:pt x="319" y="681"/>
                  </a:lnTo>
                  <a:lnTo>
                    <a:pt x="306" y="675"/>
                  </a:lnTo>
                  <a:lnTo>
                    <a:pt x="296" y="669"/>
                  </a:lnTo>
                  <a:lnTo>
                    <a:pt x="287" y="663"/>
                  </a:lnTo>
                  <a:lnTo>
                    <a:pt x="279" y="658"/>
                  </a:lnTo>
                  <a:lnTo>
                    <a:pt x="271" y="651"/>
                  </a:lnTo>
                  <a:lnTo>
                    <a:pt x="263" y="643"/>
                  </a:lnTo>
                  <a:lnTo>
                    <a:pt x="257" y="636"/>
                  </a:lnTo>
                  <a:lnTo>
                    <a:pt x="251" y="628"/>
                  </a:lnTo>
                  <a:lnTo>
                    <a:pt x="244" y="620"/>
                  </a:lnTo>
                  <a:lnTo>
                    <a:pt x="239" y="611"/>
                  </a:lnTo>
                  <a:lnTo>
                    <a:pt x="233" y="602"/>
                  </a:lnTo>
                  <a:lnTo>
                    <a:pt x="230" y="594"/>
                  </a:lnTo>
                  <a:lnTo>
                    <a:pt x="227" y="585"/>
                  </a:lnTo>
                  <a:lnTo>
                    <a:pt x="224" y="577"/>
                  </a:lnTo>
                  <a:lnTo>
                    <a:pt x="221" y="569"/>
                  </a:lnTo>
                  <a:lnTo>
                    <a:pt x="220" y="560"/>
                  </a:lnTo>
                  <a:lnTo>
                    <a:pt x="220" y="552"/>
                  </a:lnTo>
                  <a:lnTo>
                    <a:pt x="221" y="543"/>
                  </a:lnTo>
                  <a:lnTo>
                    <a:pt x="224" y="534"/>
                  </a:lnTo>
                  <a:lnTo>
                    <a:pt x="229" y="526"/>
                  </a:lnTo>
                  <a:lnTo>
                    <a:pt x="234" y="518"/>
                  </a:lnTo>
                  <a:lnTo>
                    <a:pt x="243" y="513"/>
                  </a:lnTo>
                  <a:lnTo>
                    <a:pt x="252" y="508"/>
                  </a:lnTo>
                  <a:lnTo>
                    <a:pt x="261" y="505"/>
                  </a:lnTo>
                  <a:lnTo>
                    <a:pt x="272" y="505"/>
                  </a:lnTo>
                  <a:lnTo>
                    <a:pt x="281" y="505"/>
                  </a:lnTo>
                  <a:lnTo>
                    <a:pt x="288" y="507"/>
                  </a:lnTo>
                  <a:lnTo>
                    <a:pt x="296" y="511"/>
                  </a:lnTo>
                  <a:lnTo>
                    <a:pt x="302" y="516"/>
                  </a:lnTo>
                  <a:lnTo>
                    <a:pt x="309" y="521"/>
                  </a:lnTo>
                  <a:lnTo>
                    <a:pt x="314" y="529"/>
                  </a:lnTo>
                  <a:lnTo>
                    <a:pt x="320" y="538"/>
                  </a:lnTo>
                  <a:lnTo>
                    <a:pt x="324" y="547"/>
                  </a:lnTo>
                  <a:lnTo>
                    <a:pt x="329" y="559"/>
                  </a:lnTo>
                  <a:lnTo>
                    <a:pt x="335" y="569"/>
                  </a:lnTo>
                  <a:lnTo>
                    <a:pt x="340" y="579"/>
                  </a:lnTo>
                  <a:lnTo>
                    <a:pt x="347" y="587"/>
                  </a:lnTo>
                  <a:lnTo>
                    <a:pt x="353" y="595"/>
                  </a:lnTo>
                  <a:lnTo>
                    <a:pt x="361" y="601"/>
                  </a:lnTo>
                  <a:lnTo>
                    <a:pt x="369" y="608"/>
                  </a:lnTo>
                  <a:lnTo>
                    <a:pt x="380" y="613"/>
                  </a:lnTo>
                  <a:lnTo>
                    <a:pt x="392" y="619"/>
                  </a:lnTo>
                  <a:lnTo>
                    <a:pt x="405" y="622"/>
                  </a:lnTo>
                  <a:lnTo>
                    <a:pt x="420" y="623"/>
                  </a:lnTo>
                  <a:lnTo>
                    <a:pt x="437" y="624"/>
                  </a:lnTo>
                  <a:lnTo>
                    <a:pt x="449" y="624"/>
                  </a:lnTo>
                  <a:lnTo>
                    <a:pt x="460" y="623"/>
                  </a:lnTo>
                  <a:lnTo>
                    <a:pt x="471" y="621"/>
                  </a:lnTo>
                  <a:lnTo>
                    <a:pt x="482" y="619"/>
                  </a:lnTo>
                  <a:lnTo>
                    <a:pt x="490" y="615"/>
                  </a:lnTo>
                  <a:lnTo>
                    <a:pt x="500" y="612"/>
                  </a:lnTo>
                  <a:lnTo>
                    <a:pt x="509" y="608"/>
                  </a:lnTo>
                  <a:lnTo>
                    <a:pt x="516" y="604"/>
                  </a:lnTo>
                  <a:lnTo>
                    <a:pt x="523" y="598"/>
                  </a:lnTo>
                  <a:lnTo>
                    <a:pt x="529" y="592"/>
                  </a:lnTo>
                  <a:lnTo>
                    <a:pt x="535" y="586"/>
                  </a:lnTo>
                  <a:lnTo>
                    <a:pt x="539" y="580"/>
                  </a:lnTo>
                  <a:lnTo>
                    <a:pt x="542" y="573"/>
                  </a:lnTo>
                  <a:lnTo>
                    <a:pt x="544" y="566"/>
                  </a:lnTo>
                  <a:lnTo>
                    <a:pt x="545" y="559"/>
                  </a:lnTo>
                  <a:lnTo>
                    <a:pt x="546" y="552"/>
                  </a:lnTo>
                  <a:lnTo>
                    <a:pt x="545" y="545"/>
                  </a:lnTo>
                  <a:lnTo>
                    <a:pt x="545" y="540"/>
                  </a:lnTo>
                  <a:lnTo>
                    <a:pt x="544" y="534"/>
                  </a:lnTo>
                  <a:lnTo>
                    <a:pt x="542" y="529"/>
                  </a:lnTo>
                  <a:lnTo>
                    <a:pt x="540" y="525"/>
                  </a:lnTo>
                  <a:lnTo>
                    <a:pt x="537" y="520"/>
                  </a:lnTo>
                  <a:lnTo>
                    <a:pt x="534" y="516"/>
                  </a:lnTo>
                  <a:lnTo>
                    <a:pt x="530" y="512"/>
                  </a:lnTo>
                  <a:lnTo>
                    <a:pt x="522" y="504"/>
                  </a:lnTo>
                  <a:lnTo>
                    <a:pt x="511" y="498"/>
                  </a:lnTo>
                  <a:lnTo>
                    <a:pt x="500" y="492"/>
                  </a:lnTo>
                  <a:lnTo>
                    <a:pt x="488" y="488"/>
                  </a:lnTo>
                  <a:lnTo>
                    <a:pt x="473" y="484"/>
                  </a:lnTo>
                  <a:lnTo>
                    <a:pt x="457" y="479"/>
                  </a:lnTo>
                  <a:lnTo>
                    <a:pt x="438" y="475"/>
                  </a:lnTo>
                  <a:lnTo>
                    <a:pt x="418" y="471"/>
                  </a:lnTo>
                  <a:lnTo>
                    <a:pt x="389" y="464"/>
                  </a:lnTo>
                  <a:lnTo>
                    <a:pt x="363" y="457"/>
                  </a:lnTo>
                  <a:lnTo>
                    <a:pt x="339" y="449"/>
                  </a:lnTo>
                  <a:lnTo>
                    <a:pt x="319" y="440"/>
                  </a:lnTo>
                  <a:lnTo>
                    <a:pt x="309" y="436"/>
                  </a:lnTo>
                  <a:lnTo>
                    <a:pt x="299" y="431"/>
                  </a:lnTo>
                  <a:lnTo>
                    <a:pt x="290" y="425"/>
                  </a:lnTo>
                  <a:lnTo>
                    <a:pt x="282" y="420"/>
                  </a:lnTo>
                  <a:lnTo>
                    <a:pt x="274" y="413"/>
                  </a:lnTo>
                  <a:lnTo>
                    <a:pt x="268" y="407"/>
                  </a:lnTo>
                  <a:lnTo>
                    <a:pt x="260" y="400"/>
                  </a:lnTo>
                  <a:lnTo>
                    <a:pt x="255" y="393"/>
                  </a:lnTo>
                  <a:lnTo>
                    <a:pt x="249" y="385"/>
                  </a:lnTo>
                  <a:lnTo>
                    <a:pt x="244" y="377"/>
                  </a:lnTo>
                  <a:lnTo>
                    <a:pt x="240" y="368"/>
                  </a:lnTo>
                  <a:lnTo>
                    <a:pt x="236" y="359"/>
                  </a:lnTo>
                  <a:lnTo>
                    <a:pt x="234" y="350"/>
                  </a:lnTo>
                  <a:lnTo>
                    <a:pt x="232" y="340"/>
                  </a:lnTo>
                  <a:lnTo>
                    <a:pt x="231" y="329"/>
                  </a:lnTo>
                  <a:lnTo>
                    <a:pt x="231" y="318"/>
                  </a:lnTo>
                  <a:lnTo>
                    <a:pt x="231" y="308"/>
                  </a:lnTo>
                  <a:lnTo>
                    <a:pt x="232" y="298"/>
                  </a:lnTo>
                  <a:lnTo>
                    <a:pt x="234" y="288"/>
                  </a:lnTo>
                  <a:lnTo>
                    <a:pt x="238" y="278"/>
                  </a:lnTo>
                  <a:lnTo>
                    <a:pt x="241" y="269"/>
                  </a:lnTo>
                  <a:lnTo>
                    <a:pt x="245" y="260"/>
                  </a:lnTo>
                  <a:lnTo>
                    <a:pt x="249" y="251"/>
                  </a:lnTo>
                  <a:lnTo>
                    <a:pt x="256" y="243"/>
                  </a:lnTo>
                  <a:lnTo>
                    <a:pt x="262" y="234"/>
                  </a:lnTo>
                  <a:lnTo>
                    <a:pt x="270" y="227"/>
                  </a:lnTo>
                  <a:lnTo>
                    <a:pt x="278" y="220"/>
                  </a:lnTo>
                  <a:lnTo>
                    <a:pt x="286" y="214"/>
                  </a:lnTo>
                  <a:lnTo>
                    <a:pt x="296" y="207"/>
                  </a:lnTo>
                  <a:lnTo>
                    <a:pt x="306" y="202"/>
                  </a:lnTo>
                  <a:lnTo>
                    <a:pt x="316" y="196"/>
                  </a:lnTo>
                  <a:lnTo>
                    <a:pt x="328" y="192"/>
                  </a:lnTo>
                  <a:lnTo>
                    <a:pt x="340" y="188"/>
                  </a:lnTo>
                  <a:lnTo>
                    <a:pt x="352" y="184"/>
                  </a:lnTo>
                  <a:lnTo>
                    <a:pt x="366" y="181"/>
                  </a:lnTo>
                  <a:lnTo>
                    <a:pt x="379" y="179"/>
                  </a:lnTo>
                  <a:lnTo>
                    <a:pt x="393" y="177"/>
                  </a:lnTo>
                  <a:lnTo>
                    <a:pt x="408" y="176"/>
                  </a:lnTo>
                  <a:lnTo>
                    <a:pt x="423" y="175"/>
                  </a:lnTo>
                  <a:lnTo>
                    <a:pt x="438" y="175"/>
                  </a:lnTo>
                  <a:lnTo>
                    <a:pt x="463" y="175"/>
                  </a:lnTo>
                  <a:lnTo>
                    <a:pt x="486" y="177"/>
                  </a:lnTo>
                  <a:lnTo>
                    <a:pt x="507" y="181"/>
                  </a:lnTo>
                  <a:lnTo>
                    <a:pt x="526" y="186"/>
                  </a:lnTo>
                  <a:lnTo>
                    <a:pt x="544" y="192"/>
                  </a:lnTo>
                  <a:lnTo>
                    <a:pt x="561" y="200"/>
                  </a:lnTo>
                  <a:lnTo>
                    <a:pt x="575" y="208"/>
                  </a:lnTo>
                  <a:lnTo>
                    <a:pt x="588" y="217"/>
                  </a:lnTo>
                  <a:lnTo>
                    <a:pt x="599" y="227"/>
                  </a:lnTo>
                  <a:lnTo>
                    <a:pt x="609" y="237"/>
                  </a:lnTo>
                  <a:lnTo>
                    <a:pt x="618" y="247"/>
                  </a:lnTo>
                  <a:lnTo>
                    <a:pt x="624" y="258"/>
                  </a:lnTo>
                  <a:lnTo>
                    <a:pt x="629" y="269"/>
                  </a:lnTo>
                  <a:lnTo>
                    <a:pt x="633" y="280"/>
                  </a:lnTo>
                  <a:lnTo>
                    <a:pt x="635" y="290"/>
                  </a:lnTo>
                  <a:lnTo>
                    <a:pt x="635" y="300"/>
                  </a:lnTo>
                  <a:lnTo>
                    <a:pt x="634" y="310"/>
                  </a:lnTo>
                  <a:lnTo>
                    <a:pt x="632" y="318"/>
                  </a:lnTo>
                  <a:lnTo>
                    <a:pt x="627" y="327"/>
                  </a:lnTo>
                  <a:lnTo>
                    <a:pt x="621" y="335"/>
                  </a:lnTo>
                  <a:lnTo>
                    <a:pt x="613" y="341"/>
                  </a:lnTo>
                  <a:lnTo>
                    <a:pt x="605" y="346"/>
                  </a:lnTo>
                  <a:lnTo>
                    <a:pt x="595" y="349"/>
                  </a:lnTo>
                  <a:lnTo>
                    <a:pt x="584" y="350"/>
                  </a:lnTo>
                  <a:lnTo>
                    <a:pt x="576" y="350"/>
                  </a:lnTo>
                  <a:lnTo>
                    <a:pt x="567" y="348"/>
                  </a:lnTo>
                  <a:lnTo>
                    <a:pt x="561" y="344"/>
                  </a:lnTo>
                  <a:lnTo>
                    <a:pt x="554" y="340"/>
                  </a:lnTo>
                  <a:lnTo>
                    <a:pt x="549" y="336"/>
                  </a:lnTo>
                  <a:lnTo>
                    <a:pt x="543" y="328"/>
                  </a:lnTo>
                  <a:lnTo>
                    <a:pt x="538" y="321"/>
                  </a:lnTo>
                  <a:lnTo>
                    <a:pt x="532" y="311"/>
                  </a:lnTo>
                  <a:lnTo>
                    <a:pt x="525" y="298"/>
                  </a:lnTo>
                  <a:lnTo>
                    <a:pt x="516" y="286"/>
                  </a:lnTo>
                  <a:lnTo>
                    <a:pt x="507" y="275"/>
                  </a:lnTo>
                  <a:lnTo>
                    <a:pt x="497" y="267"/>
                  </a:lnTo>
                  <a:lnTo>
                    <a:pt x="491" y="263"/>
                  </a:lnTo>
                  <a:lnTo>
                    <a:pt x="485" y="260"/>
                  </a:lnTo>
                  <a:lnTo>
                    <a:pt x="478" y="257"/>
                  </a:lnTo>
                  <a:lnTo>
                    <a:pt x="471" y="255"/>
                  </a:lnTo>
                  <a:lnTo>
                    <a:pt x="462" y="254"/>
                  </a:lnTo>
                  <a:lnTo>
                    <a:pt x="453" y="253"/>
                  </a:lnTo>
                  <a:lnTo>
                    <a:pt x="442" y="251"/>
                  </a:lnTo>
                  <a:lnTo>
                    <a:pt x="431" y="251"/>
                  </a:lnTo>
                  <a:lnTo>
                    <a:pt x="420" y="251"/>
                  </a:lnTo>
                  <a:lnTo>
                    <a:pt x="410" y="253"/>
                  </a:lnTo>
                  <a:lnTo>
                    <a:pt x="402" y="254"/>
                  </a:lnTo>
                  <a:lnTo>
                    <a:pt x="393" y="256"/>
                  </a:lnTo>
                  <a:lnTo>
                    <a:pt x="384" y="258"/>
                  </a:lnTo>
                  <a:lnTo>
                    <a:pt x="377" y="261"/>
                  </a:lnTo>
                  <a:lnTo>
                    <a:pt x="369" y="264"/>
                  </a:lnTo>
                  <a:lnTo>
                    <a:pt x="363" y="269"/>
                  </a:lnTo>
                  <a:lnTo>
                    <a:pt x="356" y="273"/>
                  </a:lnTo>
                  <a:lnTo>
                    <a:pt x="351" y="277"/>
                  </a:lnTo>
                  <a:lnTo>
                    <a:pt x="347" y="282"/>
                  </a:lnTo>
                  <a:lnTo>
                    <a:pt x="343" y="287"/>
                  </a:lnTo>
                  <a:lnTo>
                    <a:pt x="341" y="292"/>
                  </a:lnTo>
                  <a:lnTo>
                    <a:pt x="339" y="298"/>
                  </a:lnTo>
                  <a:lnTo>
                    <a:pt x="338" y="303"/>
                  </a:lnTo>
                  <a:lnTo>
                    <a:pt x="337" y="309"/>
                  </a:lnTo>
                  <a:lnTo>
                    <a:pt x="338" y="316"/>
                  </a:lnTo>
                  <a:lnTo>
                    <a:pt x="339" y="323"/>
                  </a:lnTo>
                  <a:lnTo>
                    <a:pt x="342" y="328"/>
                  </a:lnTo>
                  <a:lnTo>
                    <a:pt x="346" y="334"/>
                  </a:lnTo>
                  <a:lnTo>
                    <a:pt x="351" y="339"/>
                  </a:lnTo>
                  <a:lnTo>
                    <a:pt x="356" y="344"/>
                  </a:lnTo>
                  <a:lnTo>
                    <a:pt x="363" y="349"/>
                  </a:lnTo>
                  <a:lnTo>
                    <a:pt x="369" y="353"/>
                  </a:lnTo>
                  <a:lnTo>
                    <a:pt x="386" y="359"/>
                  </a:lnTo>
                  <a:lnTo>
                    <a:pt x="402" y="365"/>
                  </a:lnTo>
                  <a:lnTo>
                    <a:pt x="410" y="367"/>
                  </a:lnTo>
                  <a:lnTo>
                    <a:pt x="422" y="370"/>
                  </a:lnTo>
                  <a:lnTo>
                    <a:pt x="437" y="375"/>
                  </a:lnTo>
                  <a:lnTo>
                    <a:pt x="455" y="378"/>
                  </a:lnTo>
                  <a:lnTo>
                    <a:pt x="477" y="383"/>
                  </a:lnTo>
                  <a:lnTo>
                    <a:pt x="498" y="389"/>
                  </a:lnTo>
                  <a:lnTo>
                    <a:pt x="518" y="394"/>
                  </a:lnTo>
                  <a:lnTo>
                    <a:pt x="538" y="400"/>
                  </a:lnTo>
                  <a:lnTo>
                    <a:pt x="556" y="407"/>
                  </a:lnTo>
                  <a:lnTo>
                    <a:pt x="573" y="413"/>
                  </a:lnTo>
                  <a:lnTo>
                    <a:pt x="589" y="421"/>
                  </a:lnTo>
                  <a:lnTo>
                    <a:pt x="603" y="430"/>
                  </a:lnTo>
                  <a:lnTo>
                    <a:pt x="616" y="439"/>
                  </a:lnTo>
                  <a:lnTo>
                    <a:pt x="626" y="450"/>
                  </a:lnTo>
                  <a:lnTo>
                    <a:pt x="636" y="462"/>
                  </a:lnTo>
                  <a:lnTo>
                    <a:pt x="645" y="475"/>
                  </a:lnTo>
                  <a:lnTo>
                    <a:pt x="648" y="481"/>
                  </a:lnTo>
                  <a:lnTo>
                    <a:pt x="651" y="489"/>
                  </a:lnTo>
                  <a:lnTo>
                    <a:pt x="653" y="497"/>
                  </a:lnTo>
                  <a:lnTo>
                    <a:pt x="656" y="504"/>
                  </a:lnTo>
                  <a:lnTo>
                    <a:pt x="659" y="521"/>
                  </a:lnTo>
                  <a:lnTo>
                    <a:pt x="659" y="540"/>
                  </a:lnTo>
                  <a:lnTo>
                    <a:pt x="659" y="552"/>
                  </a:lnTo>
                  <a:lnTo>
                    <a:pt x="658" y="564"/>
                  </a:lnTo>
                  <a:lnTo>
                    <a:pt x="656" y="574"/>
                  </a:lnTo>
                  <a:lnTo>
                    <a:pt x="652" y="584"/>
                  </a:lnTo>
                  <a:lnTo>
                    <a:pt x="649" y="595"/>
                  </a:lnTo>
                  <a:lnTo>
                    <a:pt x="645" y="605"/>
                  </a:lnTo>
                  <a:lnTo>
                    <a:pt x="639" y="614"/>
                  </a:lnTo>
                  <a:lnTo>
                    <a:pt x="633" y="624"/>
                  </a:lnTo>
                  <a:close/>
                  <a:moveTo>
                    <a:pt x="842" y="502"/>
                  </a:moveTo>
                  <a:lnTo>
                    <a:pt x="845" y="487"/>
                  </a:lnTo>
                  <a:lnTo>
                    <a:pt x="846" y="471"/>
                  </a:lnTo>
                  <a:lnTo>
                    <a:pt x="847" y="454"/>
                  </a:lnTo>
                  <a:lnTo>
                    <a:pt x="848" y="438"/>
                  </a:lnTo>
                  <a:lnTo>
                    <a:pt x="847" y="418"/>
                  </a:lnTo>
                  <a:lnTo>
                    <a:pt x="846" y="397"/>
                  </a:lnTo>
                  <a:lnTo>
                    <a:pt x="842" y="377"/>
                  </a:lnTo>
                  <a:lnTo>
                    <a:pt x="839" y="356"/>
                  </a:lnTo>
                  <a:lnTo>
                    <a:pt x="835" y="337"/>
                  </a:lnTo>
                  <a:lnTo>
                    <a:pt x="829" y="317"/>
                  </a:lnTo>
                  <a:lnTo>
                    <a:pt x="823" y="299"/>
                  </a:lnTo>
                  <a:lnTo>
                    <a:pt x="815" y="281"/>
                  </a:lnTo>
                  <a:lnTo>
                    <a:pt x="807" y="262"/>
                  </a:lnTo>
                  <a:lnTo>
                    <a:pt x="798" y="245"/>
                  </a:lnTo>
                  <a:lnTo>
                    <a:pt x="788" y="228"/>
                  </a:lnTo>
                  <a:lnTo>
                    <a:pt x="778" y="210"/>
                  </a:lnTo>
                  <a:lnTo>
                    <a:pt x="767" y="195"/>
                  </a:lnTo>
                  <a:lnTo>
                    <a:pt x="754" y="179"/>
                  </a:lnTo>
                  <a:lnTo>
                    <a:pt x="742" y="165"/>
                  </a:lnTo>
                  <a:lnTo>
                    <a:pt x="728" y="151"/>
                  </a:lnTo>
                  <a:lnTo>
                    <a:pt x="714" y="137"/>
                  </a:lnTo>
                  <a:lnTo>
                    <a:pt x="699" y="124"/>
                  </a:lnTo>
                  <a:lnTo>
                    <a:pt x="684" y="112"/>
                  </a:lnTo>
                  <a:lnTo>
                    <a:pt x="667" y="100"/>
                  </a:lnTo>
                  <a:lnTo>
                    <a:pt x="651" y="91"/>
                  </a:lnTo>
                  <a:lnTo>
                    <a:pt x="634" y="81"/>
                  </a:lnTo>
                  <a:lnTo>
                    <a:pt x="617" y="71"/>
                  </a:lnTo>
                  <a:lnTo>
                    <a:pt x="598" y="64"/>
                  </a:lnTo>
                  <a:lnTo>
                    <a:pt x="580" y="56"/>
                  </a:lnTo>
                  <a:lnTo>
                    <a:pt x="561" y="49"/>
                  </a:lnTo>
                  <a:lnTo>
                    <a:pt x="542" y="44"/>
                  </a:lnTo>
                  <a:lnTo>
                    <a:pt x="522" y="40"/>
                  </a:lnTo>
                  <a:lnTo>
                    <a:pt x="502" y="35"/>
                  </a:lnTo>
                  <a:lnTo>
                    <a:pt x="482" y="33"/>
                  </a:lnTo>
                  <a:lnTo>
                    <a:pt x="461" y="32"/>
                  </a:lnTo>
                  <a:lnTo>
                    <a:pt x="440" y="31"/>
                  </a:lnTo>
                  <a:lnTo>
                    <a:pt x="423" y="31"/>
                  </a:lnTo>
                  <a:lnTo>
                    <a:pt x="407" y="32"/>
                  </a:lnTo>
                  <a:lnTo>
                    <a:pt x="392" y="34"/>
                  </a:lnTo>
                  <a:lnTo>
                    <a:pt x="376" y="37"/>
                  </a:lnTo>
                  <a:lnTo>
                    <a:pt x="362" y="28"/>
                  </a:lnTo>
                  <a:lnTo>
                    <a:pt x="347" y="20"/>
                  </a:lnTo>
                  <a:lnTo>
                    <a:pt x="332" y="14"/>
                  </a:lnTo>
                  <a:lnTo>
                    <a:pt x="315" y="10"/>
                  </a:lnTo>
                  <a:lnTo>
                    <a:pt x="299" y="5"/>
                  </a:lnTo>
                  <a:lnTo>
                    <a:pt x="282" y="2"/>
                  </a:lnTo>
                  <a:lnTo>
                    <a:pt x="265" y="0"/>
                  </a:lnTo>
                  <a:lnTo>
                    <a:pt x="247" y="0"/>
                  </a:lnTo>
                  <a:lnTo>
                    <a:pt x="234" y="0"/>
                  </a:lnTo>
                  <a:lnTo>
                    <a:pt x="221" y="1"/>
                  </a:lnTo>
                  <a:lnTo>
                    <a:pt x="209" y="2"/>
                  </a:lnTo>
                  <a:lnTo>
                    <a:pt x="198" y="4"/>
                  </a:lnTo>
                  <a:lnTo>
                    <a:pt x="186" y="7"/>
                  </a:lnTo>
                  <a:lnTo>
                    <a:pt x="174" y="11"/>
                  </a:lnTo>
                  <a:lnTo>
                    <a:pt x="162" y="14"/>
                  </a:lnTo>
                  <a:lnTo>
                    <a:pt x="151" y="19"/>
                  </a:lnTo>
                  <a:lnTo>
                    <a:pt x="140" y="24"/>
                  </a:lnTo>
                  <a:lnTo>
                    <a:pt x="130" y="29"/>
                  </a:lnTo>
                  <a:lnTo>
                    <a:pt x="119" y="35"/>
                  </a:lnTo>
                  <a:lnTo>
                    <a:pt x="109" y="42"/>
                  </a:lnTo>
                  <a:lnTo>
                    <a:pt x="99" y="48"/>
                  </a:lnTo>
                  <a:lnTo>
                    <a:pt x="90" y="56"/>
                  </a:lnTo>
                  <a:lnTo>
                    <a:pt x="81" y="64"/>
                  </a:lnTo>
                  <a:lnTo>
                    <a:pt x="72" y="71"/>
                  </a:lnTo>
                  <a:lnTo>
                    <a:pt x="65" y="80"/>
                  </a:lnTo>
                  <a:lnTo>
                    <a:pt x="57" y="89"/>
                  </a:lnTo>
                  <a:lnTo>
                    <a:pt x="50" y="98"/>
                  </a:lnTo>
                  <a:lnTo>
                    <a:pt x="42" y="108"/>
                  </a:lnTo>
                  <a:lnTo>
                    <a:pt x="36" y="118"/>
                  </a:lnTo>
                  <a:lnTo>
                    <a:pt x="30" y="128"/>
                  </a:lnTo>
                  <a:lnTo>
                    <a:pt x="25" y="139"/>
                  </a:lnTo>
                  <a:lnTo>
                    <a:pt x="19" y="150"/>
                  </a:lnTo>
                  <a:lnTo>
                    <a:pt x="15" y="161"/>
                  </a:lnTo>
                  <a:lnTo>
                    <a:pt x="12" y="173"/>
                  </a:lnTo>
                  <a:lnTo>
                    <a:pt x="9" y="184"/>
                  </a:lnTo>
                  <a:lnTo>
                    <a:pt x="5" y="196"/>
                  </a:lnTo>
                  <a:lnTo>
                    <a:pt x="3" y="208"/>
                  </a:lnTo>
                  <a:lnTo>
                    <a:pt x="2" y="220"/>
                  </a:lnTo>
                  <a:lnTo>
                    <a:pt x="1" y="233"/>
                  </a:lnTo>
                  <a:lnTo>
                    <a:pt x="0" y="246"/>
                  </a:lnTo>
                  <a:lnTo>
                    <a:pt x="1" y="263"/>
                  </a:lnTo>
                  <a:lnTo>
                    <a:pt x="3" y="281"/>
                  </a:lnTo>
                  <a:lnTo>
                    <a:pt x="6" y="298"/>
                  </a:lnTo>
                  <a:lnTo>
                    <a:pt x="10" y="314"/>
                  </a:lnTo>
                  <a:lnTo>
                    <a:pt x="15" y="330"/>
                  </a:lnTo>
                  <a:lnTo>
                    <a:pt x="22" y="345"/>
                  </a:lnTo>
                  <a:lnTo>
                    <a:pt x="29" y="361"/>
                  </a:lnTo>
                  <a:lnTo>
                    <a:pt x="37" y="376"/>
                  </a:lnTo>
                  <a:lnTo>
                    <a:pt x="34" y="391"/>
                  </a:lnTo>
                  <a:lnTo>
                    <a:pt x="33" y="407"/>
                  </a:lnTo>
                  <a:lnTo>
                    <a:pt x="32" y="422"/>
                  </a:lnTo>
                  <a:lnTo>
                    <a:pt x="32" y="438"/>
                  </a:lnTo>
                  <a:lnTo>
                    <a:pt x="32" y="460"/>
                  </a:lnTo>
                  <a:lnTo>
                    <a:pt x="34" y="480"/>
                  </a:lnTo>
                  <a:lnTo>
                    <a:pt x="37" y="501"/>
                  </a:lnTo>
                  <a:lnTo>
                    <a:pt x="40" y="521"/>
                  </a:lnTo>
                  <a:lnTo>
                    <a:pt x="45" y="541"/>
                  </a:lnTo>
                  <a:lnTo>
                    <a:pt x="51" y="560"/>
                  </a:lnTo>
                  <a:lnTo>
                    <a:pt x="57" y="579"/>
                  </a:lnTo>
                  <a:lnTo>
                    <a:pt x="64" y="597"/>
                  </a:lnTo>
                  <a:lnTo>
                    <a:pt x="72" y="615"/>
                  </a:lnTo>
                  <a:lnTo>
                    <a:pt x="81" y="633"/>
                  </a:lnTo>
                  <a:lnTo>
                    <a:pt x="91" y="650"/>
                  </a:lnTo>
                  <a:lnTo>
                    <a:pt x="101" y="666"/>
                  </a:lnTo>
                  <a:lnTo>
                    <a:pt x="113" y="682"/>
                  </a:lnTo>
                  <a:lnTo>
                    <a:pt x="125" y="699"/>
                  </a:lnTo>
                  <a:lnTo>
                    <a:pt x="138" y="713"/>
                  </a:lnTo>
                  <a:lnTo>
                    <a:pt x="151" y="727"/>
                  </a:lnTo>
                  <a:lnTo>
                    <a:pt x="165" y="741"/>
                  </a:lnTo>
                  <a:lnTo>
                    <a:pt x="180" y="754"/>
                  </a:lnTo>
                  <a:lnTo>
                    <a:pt x="195" y="766"/>
                  </a:lnTo>
                  <a:lnTo>
                    <a:pt x="212" y="776"/>
                  </a:lnTo>
                  <a:lnTo>
                    <a:pt x="229" y="787"/>
                  </a:lnTo>
                  <a:lnTo>
                    <a:pt x="245" y="797"/>
                  </a:lnTo>
                  <a:lnTo>
                    <a:pt x="263" y="807"/>
                  </a:lnTo>
                  <a:lnTo>
                    <a:pt x="281" y="814"/>
                  </a:lnTo>
                  <a:lnTo>
                    <a:pt x="299" y="822"/>
                  </a:lnTo>
                  <a:lnTo>
                    <a:pt x="319" y="828"/>
                  </a:lnTo>
                  <a:lnTo>
                    <a:pt x="338" y="834"/>
                  </a:lnTo>
                  <a:lnTo>
                    <a:pt x="357" y="838"/>
                  </a:lnTo>
                  <a:lnTo>
                    <a:pt x="378" y="841"/>
                  </a:lnTo>
                  <a:lnTo>
                    <a:pt x="399" y="844"/>
                  </a:lnTo>
                  <a:lnTo>
                    <a:pt x="419" y="845"/>
                  </a:lnTo>
                  <a:lnTo>
                    <a:pt x="440" y="847"/>
                  </a:lnTo>
                  <a:lnTo>
                    <a:pt x="456" y="847"/>
                  </a:lnTo>
                  <a:lnTo>
                    <a:pt x="472" y="845"/>
                  </a:lnTo>
                  <a:lnTo>
                    <a:pt x="488" y="843"/>
                  </a:lnTo>
                  <a:lnTo>
                    <a:pt x="503" y="841"/>
                  </a:lnTo>
                  <a:lnTo>
                    <a:pt x="517" y="850"/>
                  </a:lnTo>
                  <a:lnTo>
                    <a:pt x="532" y="857"/>
                  </a:lnTo>
                  <a:lnTo>
                    <a:pt x="549" y="863"/>
                  </a:lnTo>
                  <a:lnTo>
                    <a:pt x="565" y="868"/>
                  </a:lnTo>
                  <a:lnTo>
                    <a:pt x="581" y="872"/>
                  </a:lnTo>
                  <a:lnTo>
                    <a:pt x="598" y="876"/>
                  </a:lnTo>
                  <a:lnTo>
                    <a:pt x="616" y="878"/>
                  </a:lnTo>
                  <a:lnTo>
                    <a:pt x="633" y="878"/>
                  </a:lnTo>
                  <a:lnTo>
                    <a:pt x="646" y="878"/>
                  </a:lnTo>
                  <a:lnTo>
                    <a:pt x="658" y="877"/>
                  </a:lnTo>
                  <a:lnTo>
                    <a:pt x="671" y="876"/>
                  </a:lnTo>
                  <a:lnTo>
                    <a:pt x="683" y="874"/>
                  </a:lnTo>
                  <a:lnTo>
                    <a:pt x="694" y="870"/>
                  </a:lnTo>
                  <a:lnTo>
                    <a:pt x="706" y="867"/>
                  </a:lnTo>
                  <a:lnTo>
                    <a:pt x="717" y="863"/>
                  </a:lnTo>
                  <a:lnTo>
                    <a:pt x="729" y="858"/>
                  </a:lnTo>
                  <a:lnTo>
                    <a:pt x="740" y="854"/>
                  </a:lnTo>
                  <a:lnTo>
                    <a:pt x="751" y="849"/>
                  </a:lnTo>
                  <a:lnTo>
                    <a:pt x="760" y="842"/>
                  </a:lnTo>
                  <a:lnTo>
                    <a:pt x="770" y="836"/>
                  </a:lnTo>
                  <a:lnTo>
                    <a:pt x="780" y="829"/>
                  </a:lnTo>
                  <a:lnTo>
                    <a:pt x="790" y="822"/>
                  </a:lnTo>
                  <a:lnTo>
                    <a:pt x="798" y="814"/>
                  </a:lnTo>
                  <a:lnTo>
                    <a:pt x="807" y="805"/>
                  </a:lnTo>
                  <a:lnTo>
                    <a:pt x="815" y="798"/>
                  </a:lnTo>
                  <a:lnTo>
                    <a:pt x="823" y="788"/>
                  </a:lnTo>
                  <a:lnTo>
                    <a:pt x="831" y="780"/>
                  </a:lnTo>
                  <a:lnTo>
                    <a:pt x="837" y="770"/>
                  </a:lnTo>
                  <a:lnTo>
                    <a:pt x="844" y="759"/>
                  </a:lnTo>
                  <a:lnTo>
                    <a:pt x="849" y="749"/>
                  </a:lnTo>
                  <a:lnTo>
                    <a:pt x="854" y="739"/>
                  </a:lnTo>
                  <a:lnTo>
                    <a:pt x="860" y="728"/>
                  </a:lnTo>
                  <a:lnTo>
                    <a:pt x="864" y="717"/>
                  </a:lnTo>
                  <a:lnTo>
                    <a:pt x="868" y="705"/>
                  </a:lnTo>
                  <a:lnTo>
                    <a:pt x="872" y="693"/>
                  </a:lnTo>
                  <a:lnTo>
                    <a:pt x="874" y="681"/>
                  </a:lnTo>
                  <a:lnTo>
                    <a:pt x="876" y="669"/>
                  </a:lnTo>
                  <a:lnTo>
                    <a:pt x="878" y="656"/>
                  </a:lnTo>
                  <a:lnTo>
                    <a:pt x="879" y="645"/>
                  </a:lnTo>
                  <a:lnTo>
                    <a:pt x="879" y="632"/>
                  </a:lnTo>
                  <a:lnTo>
                    <a:pt x="878" y="614"/>
                  </a:lnTo>
                  <a:lnTo>
                    <a:pt x="877" y="597"/>
                  </a:lnTo>
                  <a:lnTo>
                    <a:pt x="874" y="580"/>
                  </a:lnTo>
                  <a:lnTo>
                    <a:pt x="869" y="564"/>
                  </a:lnTo>
                  <a:lnTo>
                    <a:pt x="864" y="547"/>
                  </a:lnTo>
                  <a:lnTo>
                    <a:pt x="858" y="532"/>
                  </a:lnTo>
                  <a:lnTo>
                    <a:pt x="851" y="517"/>
                  </a:lnTo>
                  <a:lnTo>
                    <a:pt x="842" y="502"/>
                  </a:lnTo>
                  <a:close/>
                </a:path>
              </a:pathLst>
            </a:custGeom>
            <a:solidFill>
              <a:schemeClr val="bg1"/>
            </a:solidFill>
            <a:ln>
              <a:noFill/>
            </a:ln>
          </p:spPr>
          <p:txBody>
            <a:bodyPr vert="horz" wrap="square" lIns="137160" tIns="68580" rIns="137160" bIns="68580" numCol="1" anchor="t" anchorCtr="0" compatLnSpc="1">
              <a:prstTxWarp prst="textNoShape">
                <a:avLst/>
              </a:prstTxWarp>
            </a:bodyPr>
            <a:lstStyle/>
            <a:p>
              <a:endParaRPr lang="en-US" sz="2700"/>
            </a:p>
          </p:txBody>
        </p:sp>
      </p:grpSp>
    </p:spTree>
    <p:extLst>
      <p:ext uri="{BB962C8B-B14F-4D97-AF65-F5344CB8AC3E}">
        <p14:creationId xmlns:p14="http://schemas.microsoft.com/office/powerpoint/2010/main" val="226096959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chemeClr val="bg1">
                <a:lumMod val="95000"/>
              </a:schemeClr>
            </a:gs>
          </a:gsLst>
          <a:path path="circle">
            <a:fillToRect l="100000" t="100000"/>
          </a:path>
        </a:gradFill>
        <a:effectLst/>
      </p:bgPr>
    </p:bg>
    <p:spTree>
      <p:nvGrpSpPr>
        <p:cNvPr id="1" name=""/>
        <p:cNvGrpSpPr/>
        <p:nvPr/>
      </p:nvGrpSpPr>
      <p:grpSpPr>
        <a:xfrm>
          <a:off x="0" y="0"/>
          <a:ext cx="0" cy="0"/>
          <a:chOff x="0" y="0"/>
          <a:chExt cx="0" cy="0"/>
        </a:xfrm>
      </p:grpSpPr>
      <p:pic>
        <p:nvPicPr>
          <p:cNvPr id="15" name="Picture 14"/>
          <p:cNvPicPr>
            <a:picLocks noChangeAspect="1"/>
          </p:cNvPicPr>
          <p:nvPr/>
        </p:nvPicPr>
        <p:blipFill>
          <a:blip r:embed="rId2" cstate="print">
            <a:duotone>
              <a:schemeClr val="bg2">
                <a:shade val="45000"/>
                <a:satMod val="135000"/>
              </a:schemeClr>
              <a:prstClr val="white"/>
            </a:duotone>
            <a:extLst>
              <a:ext uri="{BEBA8EAE-BF5A-486C-A8C5-ECC9F3942E4B}">
                <a14:imgProps xmlns:a14="http://schemas.microsoft.com/office/drawing/2010/main">
                  <a14:imgLayer r:embed="rId3">
                    <a14:imgEffect>
                      <a14:brightnessContrast bright="40000"/>
                    </a14:imgEffect>
                  </a14:imgLayer>
                </a14:imgProps>
              </a:ext>
              <a:ext uri="{28A0092B-C50C-407E-A947-70E740481C1C}">
                <a14:useLocalDpi xmlns:a14="http://schemas.microsoft.com/office/drawing/2010/main" val="0"/>
              </a:ext>
            </a:extLst>
          </a:blip>
          <a:stretch>
            <a:fillRect/>
          </a:stretch>
        </p:blipFill>
        <p:spPr>
          <a:xfrm>
            <a:off x="765262" y="3790292"/>
            <a:ext cx="4886988" cy="4886988"/>
          </a:xfrm>
          <a:prstGeom prst="rect">
            <a:avLst/>
          </a:prstGeom>
        </p:spPr>
      </p:pic>
      <p:sp>
        <p:nvSpPr>
          <p:cNvPr id="4" name="Rectangle 3"/>
          <p:cNvSpPr/>
          <p:nvPr/>
        </p:nvSpPr>
        <p:spPr>
          <a:xfrm>
            <a:off x="0" y="0"/>
            <a:ext cx="18288000" cy="5120640"/>
          </a:xfrm>
          <a:prstGeom prst="rect">
            <a:avLst/>
          </a:prstGeom>
          <a:gradFill flip="none" rotWithShape="1">
            <a:gsLst>
              <a:gs pos="0">
                <a:srgbClr val="008582"/>
              </a:gs>
              <a:gs pos="100000">
                <a:schemeClr val="accent5">
                  <a:lumMod val="50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7140"/>
          </a:p>
        </p:txBody>
      </p:sp>
      <p:sp>
        <p:nvSpPr>
          <p:cNvPr id="10" name="Rounded Rectangle 9"/>
          <p:cNvSpPr/>
          <p:nvPr/>
        </p:nvSpPr>
        <p:spPr>
          <a:xfrm>
            <a:off x="6553200" y="2683843"/>
            <a:ext cx="5181600" cy="1011382"/>
          </a:xfrm>
          <a:prstGeom prst="roundRect">
            <a:avLst>
              <a:gd name="adj" fmla="val 50000"/>
            </a:avLst>
          </a:prstGeom>
          <a:solidFill>
            <a:schemeClr val="bg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7140"/>
          </a:p>
        </p:txBody>
      </p:sp>
      <p:sp>
        <p:nvSpPr>
          <p:cNvPr id="5" name="Rectangle 4"/>
          <p:cNvSpPr/>
          <p:nvPr/>
        </p:nvSpPr>
        <p:spPr>
          <a:xfrm>
            <a:off x="7696200" y="796758"/>
            <a:ext cx="9874456" cy="369332"/>
          </a:xfrm>
          <a:prstGeom prst="rect">
            <a:avLst/>
          </a:prstGeom>
        </p:spPr>
        <p:txBody>
          <a:bodyPr wrap="square">
            <a:spAutoFit/>
          </a:bodyPr>
          <a:lstStyle/>
          <a:p>
            <a:pPr algn="r"/>
            <a:r>
              <a:rPr lang="en-US" sz="18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Home </a:t>
            </a:r>
            <a:r>
              <a:rPr lang="id-ID" sz="18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a:t>
            </a:r>
            <a:r>
              <a:rPr lang="en-US" sz="18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Classes </a:t>
            </a:r>
            <a:r>
              <a:rPr lang="id-ID" sz="18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a:t>
            </a:r>
            <a:r>
              <a:rPr lang="en-US" sz="18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Schedule </a:t>
            </a:r>
            <a:r>
              <a:rPr lang="id-ID" sz="18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a:t>
            </a:r>
            <a:r>
              <a:rPr lang="en-US" sz="18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Program</a:t>
            </a:r>
            <a:r>
              <a:rPr lang="id-ID" sz="18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a:t>
            </a:r>
            <a:r>
              <a:rPr lang="en-US" sz="18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Rates </a:t>
            </a:r>
            <a:r>
              <a:rPr lang="id-ID" sz="18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a:t>
            </a:r>
            <a:r>
              <a:rPr lang="en-US" sz="18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About Richard</a:t>
            </a:r>
            <a:r>
              <a:rPr lang="id-ID" sz="18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 </a:t>
            </a:r>
            <a:r>
              <a:rPr lang="en-US" sz="18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Contact</a:t>
            </a:r>
            <a:r>
              <a:rPr lang="id-ID" sz="18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 </a:t>
            </a:r>
            <a:r>
              <a:rPr lang="en-US" sz="1800" dirty="0" err="1">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TurnupBodies</a:t>
            </a:r>
            <a:r>
              <a:rPr lang="en-US" sz="18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a:t>
            </a:r>
            <a:endParaRPr lang="id-ID" sz="18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endParaRPr>
          </a:p>
        </p:txBody>
      </p:sp>
      <p:grpSp>
        <p:nvGrpSpPr>
          <p:cNvPr id="6" name="Group 5"/>
          <p:cNvGrpSpPr/>
          <p:nvPr/>
        </p:nvGrpSpPr>
        <p:grpSpPr>
          <a:xfrm>
            <a:off x="1065781" y="640673"/>
            <a:ext cx="5607688" cy="830998"/>
            <a:chOff x="540509" y="350815"/>
            <a:chExt cx="2803844" cy="415499"/>
          </a:xfrm>
        </p:grpSpPr>
        <p:sp>
          <p:nvSpPr>
            <p:cNvPr id="7" name="TextBox 6"/>
            <p:cNvSpPr txBox="1"/>
            <p:nvPr/>
          </p:nvSpPr>
          <p:spPr>
            <a:xfrm>
              <a:off x="611874" y="350815"/>
              <a:ext cx="2732479" cy="415499"/>
            </a:xfrm>
            <a:prstGeom prst="rect">
              <a:avLst/>
            </a:prstGeom>
            <a:noFill/>
          </p:spPr>
          <p:txBody>
            <a:bodyPr wrap="none" rtlCol="0">
              <a:spAutoFit/>
            </a:bodyPr>
            <a:lstStyle/>
            <a:p>
              <a:r>
                <a:rPr lang="en-US" sz="4800" b="1" dirty="0">
                  <a:solidFill>
                    <a:schemeClr val="bg1"/>
                  </a:solidFill>
                  <a:latin typeface="Open Sans Extrabold" panose="020B0906030804020204" pitchFamily="34" charset="0"/>
                  <a:ea typeface="Open Sans Extrabold" panose="020B0906030804020204" pitchFamily="34" charset="0"/>
                  <a:cs typeface="Open Sans Extrabold" panose="020B0906030804020204" pitchFamily="34" charset="0"/>
                </a:rPr>
                <a:t>TURNUPH</a:t>
              </a:r>
              <a:r>
                <a:rPr lang="en-US" sz="4800" dirty="0">
                  <a:solidFill>
                    <a:schemeClr val="bg1"/>
                  </a:solidFill>
                  <a:latin typeface="Open Sans" panose="020B0606030504020204" pitchFamily="34" charset="0"/>
                  <a:ea typeface="Open Sans" panose="020B0606030504020204" pitchFamily="34" charset="0"/>
                  <a:cs typeface="Open Sans" panose="020B0606030504020204" pitchFamily="34" charset="0"/>
                </a:rPr>
                <a:t>BODIEZ</a:t>
              </a:r>
              <a:endParaRPr lang="id-ID" sz="48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8" name="Isosceles Triangle 7"/>
            <p:cNvSpPr/>
            <p:nvPr/>
          </p:nvSpPr>
          <p:spPr>
            <a:xfrm>
              <a:off x="540509" y="428859"/>
              <a:ext cx="143364" cy="123590"/>
            </a:xfrm>
            <a:prstGeom prst="triangle">
              <a:avLst/>
            </a:prstGeom>
            <a:solidFill>
              <a:srgbClr val="00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7140"/>
            </a:p>
          </p:txBody>
        </p:sp>
      </p:grpSp>
      <p:sp>
        <p:nvSpPr>
          <p:cNvPr id="9" name="Rectangle 8"/>
          <p:cNvSpPr/>
          <p:nvPr/>
        </p:nvSpPr>
        <p:spPr>
          <a:xfrm>
            <a:off x="7098155" y="2774035"/>
            <a:ext cx="4091697" cy="830997"/>
          </a:xfrm>
          <a:prstGeom prst="rect">
            <a:avLst/>
          </a:prstGeom>
        </p:spPr>
        <p:txBody>
          <a:bodyPr wrap="none" anchor="ctr">
            <a:spAutoFit/>
          </a:bodyPr>
          <a:lstStyle/>
          <a:p>
            <a:pPr algn="ctr"/>
            <a:r>
              <a:rPr lang="id-ID" sz="4800" dirty="0">
                <a:solidFill>
                  <a:schemeClr val="bg1">
                    <a:lumMod val="85000"/>
                  </a:schemeClr>
                </a:solidFill>
                <a:latin typeface="Open Sans Light" panose="020B0306030504020204" pitchFamily="34" charset="0"/>
                <a:ea typeface="Open Sans Light" panose="020B0306030504020204" pitchFamily="34" charset="0"/>
                <a:cs typeface="Open Sans Light" panose="020B0306030504020204" pitchFamily="34" charset="0"/>
              </a:rPr>
              <a:t>About Richard</a:t>
            </a:r>
          </a:p>
        </p:txBody>
      </p:sp>
      <p:grpSp>
        <p:nvGrpSpPr>
          <p:cNvPr id="12" name="Group 11"/>
          <p:cNvGrpSpPr/>
          <p:nvPr/>
        </p:nvGrpSpPr>
        <p:grpSpPr>
          <a:xfrm>
            <a:off x="3416078" y="5566549"/>
            <a:ext cx="11455844" cy="4137390"/>
            <a:chOff x="2777363" y="2643379"/>
            <a:chExt cx="6080646" cy="2196084"/>
          </a:xfrm>
        </p:grpSpPr>
        <p:sp>
          <p:nvSpPr>
            <p:cNvPr id="13" name="Rectangle 12"/>
            <p:cNvSpPr/>
            <p:nvPr/>
          </p:nvSpPr>
          <p:spPr>
            <a:xfrm>
              <a:off x="2777363" y="2643379"/>
              <a:ext cx="6080646" cy="2196084"/>
            </a:xfrm>
            <a:prstGeom prst="rect">
              <a:avLst/>
            </a:prstGeom>
            <a:solidFill>
              <a:schemeClr val="bg1">
                <a:lumMod val="95000"/>
                <a:alpha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7140"/>
            </a:p>
          </p:txBody>
        </p:sp>
        <p:sp>
          <p:nvSpPr>
            <p:cNvPr id="11" name="Rectangle 10"/>
            <p:cNvSpPr/>
            <p:nvPr/>
          </p:nvSpPr>
          <p:spPr>
            <a:xfrm>
              <a:off x="2900431" y="2743200"/>
              <a:ext cx="5834510" cy="1996440"/>
            </a:xfrm>
            <a:prstGeom prst="rect">
              <a:avLst/>
            </a:prstGeom>
            <a:solidFill>
              <a:srgbClr val="FAFAFA"/>
            </a:solidFill>
            <a:ln>
              <a:noFill/>
            </a:ln>
            <a:effectLst>
              <a:outerShdw blurRad="508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7140"/>
            </a:p>
          </p:txBody>
        </p:sp>
        <p:pic>
          <p:nvPicPr>
            <p:cNvPr id="2" name="Picture 1"/>
            <p:cNvPicPr>
              <a:picLocks noChangeAspect="1"/>
            </p:cNvPicPr>
            <p:nvPr/>
          </p:nvPicPr>
          <p:blipFill rotWithShape="1">
            <a:blip r:embed="rId4"/>
            <a:srcRect l="11191" t="26270" r="29841" b="40856"/>
            <a:stretch/>
          </p:blipFill>
          <p:spPr>
            <a:xfrm>
              <a:off x="3022854" y="2864979"/>
              <a:ext cx="5589663" cy="1752882"/>
            </a:xfrm>
            <a:prstGeom prst="rect">
              <a:avLst/>
            </a:prstGeom>
          </p:spPr>
        </p:pic>
      </p:grpSp>
      <p:pic>
        <p:nvPicPr>
          <p:cNvPr id="3" name="Picture 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3864924" y="4516966"/>
            <a:ext cx="2475284" cy="2475284"/>
          </a:xfrm>
          <a:prstGeom prst="rect">
            <a:avLst/>
          </a:prstGeom>
        </p:spPr>
      </p:pic>
    </p:spTree>
    <p:extLst>
      <p:ext uri="{BB962C8B-B14F-4D97-AF65-F5344CB8AC3E}">
        <p14:creationId xmlns:p14="http://schemas.microsoft.com/office/powerpoint/2010/main" val="98986124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0">
              <a:srgbClr val="008582"/>
            </a:gs>
            <a:gs pos="100000">
              <a:schemeClr val="accent5">
                <a:lumMod val="50000"/>
              </a:schemeClr>
            </a:gs>
          </a:gsLst>
          <a:path path="circle">
            <a:fillToRect l="100000" t="100000"/>
          </a:path>
        </a:gradFill>
        <a:effectLst/>
      </p:bgPr>
    </p:bg>
    <p:spTree>
      <p:nvGrpSpPr>
        <p:cNvPr id="1" name=""/>
        <p:cNvGrpSpPr/>
        <p:nvPr/>
      </p:nvGrpSpPr>
      <p:grpSpPr>
        <a:xfrm>
          <a:off x="0" y="0"/>
          <a:ext cx="0" cy="0"/>
          <a:chOff x="0" y="0"/>
          <a:chExt cx="0" cy="0"/>
        </a:xfrm>
      </p:grpSpPr>
      <p:sp>
        <p:nvSpPr>
          <p:cNvPr id="13" name="Rectangle 12"/>
          <p:cNvSpPr/>
          <p:nvPr/>
        </p:nvSpPr>
        <p:spPr>
          <a:xfrm>
            <a:off x="2628900" y="0"/>
            <a:ext cx="2927328" cy="2705100"/>
          </a:xfrm>
          <a:prstGeom prst="rect">
            <a:avLst/>
          </a:prstGeom>
          <a:solidFill>
            <a:schemeClr val="tx1">
              <a:lumMod val="95000"/>
              <a:lumOff val="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7140"/>
          </a:p>
        </p:txBody>
      </p:sp>
      <p:sp>
        <p:nvSpPr>
          <p:cNvPr id="7" name="Rectangle 6"/>
          <p:cNvSpPr/>
          <p:nvPr/>
        </p:nvSpPr>
        <p:spPr>
          <a:xfrm>
            <a:off x="0" y="1209664"/>
            <a:ext cx="4105276" cy="2927328"/>
          </a:xfrm>
          <a:prstGeom prst="rect">
            <a:avLst/>
          </a:prstGeom>
          <a:solidFill>
            <a:schemeClr val="tx1">
              <a:lumMod val="95000"/>
              <a:lumOff val="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7140"/>
          </a:p>
        </p:txBody>
      </p:sp>
      <p:sp>
        <p:nvSpPr>
          <p:cNvPr id="16" name="Rectangle 15"/>
          <p:cNvSpPr/>
          <p:nvPr/>
        </p:nvSpPr>
        <p:spPr>
          <a:xfrm>
            <a:off x="5794805" y="1029800"/>
            <a:ext cx="10359598" cy="3194721"/>
          </a:xfrm>
          <a:prstGeom prst="rect">
            <a:avLst/>
          </a:prstGeom>
        </p:spPr>
        <p:txBody>
          <a:bodyPr wrap="square">
            <a:spAutoFit/>
          </a:bodyPr>
          <a:lstStyle/>
          <a:p>
            <a:pPr algn="just">
              <a:lnSpc>
                <a:spcPct val="120000"/>
              </a:lnSpc>
              <a:spcAft>
                <a:spcPts val="1200"/>
              </a:spcAft>
            </a:pPr>
            <a:r>
              <a:rPr lang="en-US" sz="2800" b="1" dirty="0">
                <a:solidFill>
                  <a:schemeClr val="bg1"/>
                </a:solidFill>
                <a:latin typeface="Open Sans" panose="020B0606030504020204" pitchFamily="34" charset="0"/>
                <a:ea typeface="Open Sans" panose="020B0606030504020204" pitchFamily="34" charset="0"/>
                <a:cs typeface="Open Sans" panose="020B0606030504020204" pitchFamily="34" charset="0"/>
              </a:rPr>
              <a:t>Richard </a:t>
            </a:r>
            <a:r>
              <a:rPr lang="en-US" sz="2800" b="1" dirty="0" err="1">
                <a:solidFill>
                  <a:schemeClr val="bg1"/>
                </a:solidFill>
                <a:latin typeface="Open Sans" panose="020B0606030504020204" pitchFamily="34" charset="0"/>
                <a:ea typeface="Open Sans" panose="020B0606030504020204" pitchFamily="34" charset="0"/>
                <a:cs typeface="Open Sans" panose="020B0606030504020204" pitchFamily="34" charset="0"/>
              </a:rPr>
              <a:t>Dillwood</a:t>
            </a:r>
            <a:r>
              <a:rPr lang="en-US" sz="2800" b="1"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en-US" sz="2800" dirty="0">
                <a:solidFill>
                  <a:schemeClr val="bg1"/>
                </a:solidFill>
                <a:latin typeface="Open Sans" panose="020B0606030504020204" pitchFamily="34" charset="0"/>
                <a:ea typeface="Open Sans" panose="020B0606030504020204" pitchFamily="34" charset="0"/>
                <a:cs typeface="Open Sans" panose="020B0606030504020204" pitchFamily="34" charset="0"/>
              </a:rPr>
              <a:t>has been working as a professional personal fitness trainer in Atlanta since 1992. He is the most effective and inspiring personal trainer in Atlanta.</a:t>
            </a:r>
            <a:r>
              <a:rPr lang="id-ID" sz="28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en-US" sz="2800" dirty="0">
                <a:solidFill>
                  <a:schemeClr val="bg1"/>
                </a:solidFill>
                <a:latin typeface="Open Sans" panose="020B0606030504020204" pitchFamily="34" charset="0"/>
                <a:ea typeface="Open Sans" panose="020B0606030504020204" pitchFamily="34" charset="0"/>
                <a:cs typeface="Open Sans" panose="020B0606030504020204" pitchFamily="34" charset="0"/>
              </a:rPr>
              <a:t>He is also the most knowledgeable and experienced 1 on 1 Personal Trainer in Atlanta for Weight Loss and all levels of fitness from beginner to advanced.</a:t>
            </a:r>
          </a:p>
        </p:txBody>
      </p:sp>
      <p:grpSp>
        <p:nvGrpSpPr>
          <p:cNvPr id="2" name="Group 1"/>
          <p:cNvGrpSpPr/>
          <p:nvPr/>
        </p:nvGrpSpPr>
        <p:grpSpPr>
          <a:xfrm>
            <a:off x="2133600" y="8048161"/>
            <a:ext cx="14020800" cy="1234314"/>
            <a:chOff x="2527300" y="3983355"/>
            <a:chExt cx="4089400" cy="457200"/>
          </a:xfrm>
        </p:grpSpPr>
        <p:sp>
          <p:nvSpPr>
            <p:cNvPr id="23" name="Rounded Rectangle 22"/>
            <p:cNvSpPr/>
            <p:nvPr/>
          </p:nvSpPr>
          <p:spPr>
            <a:xfrm>
              <a:off x="2527300" y="3983355"/>
              <a:ext cx="4089400" cy="457200"/>
            </a:xfrm>
            <a:prstGeom prst="roundRect">
              <a:avLst>
                <a:gd name="adj" fmla="val 50000"/>
              </a:avLst>
            </a:prstGeom>
            <a:solidFill>
              <a:schemeClr val="tx1">
                <a:lumMod val="75000"/>
                <a:lumOff val="2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7140"/>
            </a:p>
          </p:txBody>
        </p:sp>
        <p:sp>
          <p:nvSpPr>
            <p:cNvPr id="4" name="Rounded Rectangle 3"/>
            <p:cNvSpPr/>
            <p:nvPr/>
          </p:nvSpPr>
          <p:spPr>
            <a:xfrm>
              <a:off x="2575560" y="3983355"/>
              <a:ext cx="3992880" cy="457200"/>
            </a:xfrm>
            <a:prstGeom prst="roundRect">
              <a:avLst>
                <a:gd name="adj" fmla="val 50000"/>
              </a:avLst>
            </a:prstGeom>
            <a:gradFill flip="none" rotWithShape="1">
              <a:gsLst>
                <a:gs pos="0">
                  <a:schemeClr val="bg1">
                    <a:lumMod val="95000"/>
                  </a:schemeClr>
                </a:gs>
                <a:gs pos="100000">
                  <a:schemeClr val="bg1">
                    <a:lumMod val="8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7140"/>
            </a:p>
          </p:txBody>
        </p:sp>
      </p:grpSp>
      <p:sp>
        <p:nvSpPr>
          <p:cNvPr id="21" name="Rectangle 20"/>
          <p:cNvSpPr/>
          <p:nvPr/>
        </p:nvSpPr>
        <p:spPr>
          <a:xfrm>
            <a:off x="2628900" y="8286751"/>
            <a:ext cx="13030200" cy="757130"/>
          </a:xfrm>
          <a:prstGeom prst="rect">
            <a:avLst/>
          </a:prstGeom>
        </p:spPr>
        <p:txBody>
          <a:bodyPr wrap="square" anchor="ctr">
            <a:spAutoFit/>
          </a:bodyPr>
          <a:lstStyle/>
          <a:p>
            <a:pPr algn="ctr">
              <a:lnSpc>
                <a:spcPct val="120000"/>
              </a:lnSpc>
              <a:spcAft>
                <a:spcPts val="1200"/>
              </a:spcAft>
            </a:pPr>
            <a:r>
              <a:rPr lang="en-US" sz="3600" b="1" i="1" dirty="0">
                <a:gradFill>
                  <a:gsLst>
                    <a:gs pos="0">
                      <a:srgbClr val="008582"/>
                    </a:gs>
                    <a:gs pos="100000">
                      <a:schemeClr val="accent5">
                        <a:lumMod val="50000"/>
                      </a:schemeClr>
                    </a:gs>
                  </a:gsLst>
                  <a:path path="circle">
                    <a:fillToRect l="100000" t="100000"/>
                  </a:path>
                </a:gradFill>
                <a:latin typeface="Open Sans Extrabold" panose="020B0906030804020204" pitchFamily="34" charset="0"/>
                <a:ea typeface="Open Sans Extrabold" panose="020B0906030804020204" pitchFamily="34" charset="0"/>
                <a:cs typeface="Open Sans Extrabold" panose="020B0906030804020204" pitchFamily="34" charset="0"/>
              </a:rPr>
              <a:t>BEGIN YOUR JOURNEY TO A BETTER PHYSIQUE TODAY! </a:t>
            </a:r>
          </a:p>
        </p:txBody>
      </p:sp>
      <p:sp>
        <p:nvSpPr>
          <p:cNvPr id="8" name="Rectangle 7"/>
          <p:cNvSpPr/>
          <p:nvPr/>
        </p:nvSpPr>
        <p:spPr>
          <a:xfrm>
            <a:off x="2133602" y="4354954"/>
            <a:ext cx="14020800" cy="3194721"/>
          </a:xfrm>
          <a:prstGeom prst="rect">
            <a:avLst/>
          </a:prstGeom>
        </p:spPr>
        <p:txBody>
          <a:bodyPr wrap="square">
            <a:spAutoFit/>
          </a:bodyPr>
          <a:lstStyle/>
          <a:p>
            <a:pPr algn="just">
              <a:lnSpc>
                <a:spcPct val="120000"/>
              </a:lnSpc>
              <a:spcAft>
                <a:spcPts val="1200"/>
              </a:spcAft>
            </a:pPr>
            <a:r>
              <a:rPr lang="en-US" sz="2800" dirty="0">
                <a:solidFill>
                  <a:schemeClr val="bg1"/>
                </a:solidFill>
                <a:latin typeface="Open Sans" panose="020B0606030504020204" pitchFamily="34" charset="0"/>
                <a:ea typeface="Open Sans" panose="020B0606030504020204" pitchFamily="34" charset="0"/>
                <a:cs typeface="Open Sans" panose="020B0606030504020204" pitchFamily="34" charset="0"/>
              </a:rPr>
              <a:t>Richard specializes in both online training/coaching, 1X1 personal training, Nutritional guidance, and completion training to Metro Atlanta’s elite.  Richard has worked with CEO's, athletes &amp; celebrities from across the country and can help you get the results you want - regardless of your fitness goals and experience level. Regardless if you are in Atlanta or across the country, it's time to put yourself in the hands of a true fitness professional.</a:t>
            </a:r>
          </a:p>
        </p:txBody>
      </p:sp>
      <p:grpSp>
        <p:nvGrpSpPr>
          <p:cNvPr id="6" name="Group 5"/>
          <p:cNvGrpSpPr/>
          <p:nvPr/>
        </p:nvGrpSpPr>
        <p:grpSpPr>
          <a:xfrm>
            <a:off x="2628900" y="1209664"/>
            <a:ext cx="2927328" cy="2927328"/>
            <a:chOff x="1265879" y="615072"/>
            <a:chExt cx="1610030" cy="1610030"/>
          </a:xfrm>
        </p:grpSpPr>
        <p:sp>
          <p:nvSpPr>
            <p:cNvPr id="5" name="Pie 4"/>
            <p:cNvSpPr/>
            <p:nvPr/>
          </p:nvSpPr>
          <p:spPr>
            <a:xfrm>
              <a:off x="1265879" y="615072"/>
              <a:ext cx="1610030" cy="1610030"/>
            </a:xfrm>
            <a:prstGeom prst="pie">
              <a:avLst>
                <a:gd name="adj1" fmla="val 0"/>
                <a:gd name="adj2" fmla="val 16225634"/>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7140"/>
            </a:p>
          </p:txBody>
        </p:sp>
        <p:pic>
          <p:nvPicPr>
            <p:cNvPr id="3" name="Picture 2"/>
            <p:cNvPicPr>
              <a:picLocks noChangeAspect="1"/>
            </p:cNvPicPr>
            <p:nvPr/>
          </p:nvPicPr>
          <p:blipFill rotWithShape="1">
            <a:blip r:embed="rId2" cstate="print">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rcRect l="16828" t="7037" r="14999" b="1297"/>
            <a:stretch/>
          </p:blipFill>
          <p:spPr>
            <a:xfrm>
              <a:off x="1397095" y="740569"/>
              <a:ext cx="1347598" cy="1359036"/>
            </a:xfrm>
            <a:prstGeom prst="ellipse">
              <a:avLst/>
            </a:prstGeom>
            <a:ln w="50800">
              <a:solidFill>
                <a:schemeClr val="accent5">
                  <a:lumMod val="50000"/>
                </a:schemeClr>
              </a:solidFill>
            </a:ln>
            <a:effectLst>
              <a:innerShdw blurRad="50800">
                <a:prstClr val="black"/>
              </a:innerShdw>
            </a:effectLst>
          </p:spPr>
        </p:pic>
      </p:grpSp>
    </p:spTree>
    <p:extLst>
      <p:ext uri="{BB962C8B-B14F-4D97-AF65-F5344CB8AC3E}">
        <p14:creationId xmlns:p14="http://schemas.microsoft.com/office/powerpoint/2010/main" val="18070650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chemeClr val="bg1">
                <a:lumMod val="95000"/>
              </a:schemeClr>
            </a:gs>
          </a:gsLst>
          <a:path path="circle">
            <a:fillToRect l="100000" t="100000"/>
          </a:path>
        </a:gradFill>
        <a:effectLst/>
      </p:bgPr>
    </p:bg>
    <p:spTree>
      <p:nvGrpSpPr>
        <p:cNvPr id="1" name=""/>
        <p:cNvGrpSpPr/>
        <p:nvPr/>
      </p:nvGrpSpPr>
      <p:grpSpPr>
        <a:xfrm>
          <a:off x="0" y="0"/>
          <a:ext cx="0" cy="0"/>
          <a:chOff x="0" y="0"/>
          <a:chExt cx="0" cy="0"/>
        </a:xfrm>
      </p:grpSpPr>
      <p:sp>
        <p:nvSpPr>
          <p:cNvPr id="2" name="Rectangle 1"/>
          <p:cNvSpPr/>
          <p:nvPr/>
        </p:nvSpPr>
        <p:spPr>
          <a:xfrm>
            <a:off x="3802380" y="3929822"/>
            <a:ext cx="10683240" cy="1274195"/>
          </a:xfrm>
          <a:prstGeom prst="rect">
            <a:avLst/>
          </a:prstGeom>
        </p:spPr>
        <p:txBody>
          <a:bodyPr wrap="square" anchor="ctr">
            <a:spAutoFit/>
          </a:bodyPr>
          <a:lstStyle/>
          <a:p>
            <a:pPr algn="ctr">
              <a:lnSpc>
                <a:spcPct val="120000"/>
              </a:lnSpc>
              <a:spcAft>
                <a:spcPts val="1200"/>
              </a:spcAft>
            </a:pPr>
            <a:r>
              <a:rPr lang="fr-FR" sz="6400" b="1" dirty="0" err="1">
                <a:solidFill>
                  <a:schemeClr val="tx1">
                    <a:lumMod val="95000"/>
                    <a:lumOff val="5000"/>
                  </a:schemeClr>
                </a:solidFill>
                <a:latin typeface="Open Sans" panose="020B0606030504020204" pitchFamily="34" charset="0"/>
                <a:ea typeface="Open Sans" panose="020B0606030504020204" pitchFamily="34" charset="0"/>
                <a:cs typeface="Open Sans" panose="020B0606030504020204" pitchFamily="34" charset="0"/>
              </a:rPr>
              <a:t>Become</a:t>
            </a:r>
            <a:r>
              <a:rPr lang="fr-FR" sz="6400" b="1" dirty="0">
                <a:solidFill>
                  <a:schemeClr val="tx1">
                    <a:lumMod val="95000"/>
                    <a:lumOff val="5000"/>
                  </a:schemeClr>
                </a:solidFill>
                <a:latin typeface="Open Sans" panose="020B0606030504020204" pitchFamily="34" charset="0"/>
                <a:ea typeface="Open Sans" panose="020B0606030504020204" pitchFamily="34" charset="0"/>
                <a:cs typeface="Open Sans" panose="020B0606030504020204" pitchFamily="34" charset="0"/>
              </a:rPr>
              <a:t> a client </a:t>
            </a:r>
          </a:p>
        </p:txBody>
      </p:sp>
      <p:sp>
        <p:nvSpPr>
          <p:cNvPr id="3" name="Rectangle 2"/>
          <p:cNvSpPr/>
          <p:nvPr/>
        </p:nvSpPr>
        <p:spPr>
          <a:xfrm>
            <a:off x="3802380" y="5244173"/>
            <a:ext cx="10683240" cy="757130"/>
          </a:xfrm>
          <a:prstGeom prst="rect">
            <a:avLst/>
          </a:prstGeom>
        </p:spPr>
        <p:txBody>
          <a:bodyPr wrap="square" anchor="ctr">
            <a:spAutoFit/>
          </a:bodyPr>
          <a:lstStyle/>
          <a:p>
            <a:pPr algn="ctr">
              <a:lnSpc>
                <a:spcPct val="120000"/>
              </a:lnSpc>
              <a:spcAft>
                <a:spcPts val="1200"/>
              </a:spcAft>
            </a:pPr>
            <a:r>
              <a:rPr lang="fr-FR" sz="3600" dirty="0">
                <a:solidFill>
                  <a:schemeClr val="tx1">
                    <a:lumMod val="95000"/>
                    <a:lumOff val="5000"/>
                  </a:schemeClr>
                </a:solidFill>
                <a:latin typeface="Open Sans" panose="020B0606030504020204" pitchFamily="34" charset="0"/>
                <a:ea typeface="Open Sans" panose="020B0606030504020204" pitchFamily="34" charset="0"/>
                <a:cs typeface="Open Sans" panose="020B0606030504020204" pitchFamily="34" charset="0"/>
              </a:rPr>
              <a:t>New Client </a:t>
            </a:r>
            <a:r>
              <a:rPr lang="fr-FR" sz="3600" dirty="0" err="1">
                <a:solidFill>
                  <a:schemeClr val="tx1">
                    <a:lumMod val="95000"/>
                    <a:lumOff val="5000"/>
                  </a:schemeClr>
                </a:solidFill>
                <a:latin typeface="Open Sans" panose="020B0606030504020204" pitchFamily="34" charset="0"/>
                <a:ea typeface="Open Sans" panose="020B0606030504020204" pitchFamily="34" charset="0"/>
                <a:cs typeface="Open Sans" panose="020B0606030504020204" pitchFamily="34" charset="0"/>
              </a:rPr>
              <a:t>Intake</a:t>
            </a:r>
            <a:r>
              <a:rPr lang="fr-FR" sz="3600" dirty="0">
                <a:solidFill>
                  <a:schemeClr val="tx1">
                    <a:lumMod val="95000"/>
                    <a:lumOff val="5000"/>
                  </a:schemeClr>
                </a:solidFill>
                <a:latin typeface="Open Sans" panose="020B0606030504020204" pitchFamily="34" charset="0"/>
                <a:ea typeface="Open Sans" panose="020B0606030504020204" pitchFamily="34" charset="0"/>
                <a:cs typeface="Open Sans" panose="020B0606030504020204" pitchFamily="34" charset="0"/>
              </a:rPr>
              <a:t> Questionnaire</a:t>
            </a:r>
          </a:p>
        </p:txBody>
      </p:sp>
      <p:cxnSp>
        <p:nvCxnSpPr>
          <p:cNvPr id="5" name="Straight Connector 4"/>
          <p:cNvCxnSpPr/>
          <p:nvPr/>
        </p:nvCxnSpPr>
        <p:spPr>
          <a:xfrm>
            <a:off x="5105403" y="5143500"/>
            <a:ext cx="8077202" cy="0"/>
          </a:xfrm>
          <a:prstGeom prst="line">
            <a:avLst/>
          </a:prstGeom>
          <a:ln w="9525">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6" name="Group 5"/>
          <p:cNvGrpSpPr/>
          <p:nvPr/>
        </p:nvGrpSpPr>
        <p:grpSpPr>
          <a:xfrm>
            <a:off x="8635130" y="2809500"/>
            <a:ext cx="1017740" cy="887700"/>
            <a:chOff x="9312275" y="5386388"/>
            <a:chExt cx="285750" cy="249238"/>
          </a:xfrm>
          <a:solidFill>
            <a:srgbClr val="008582"/>
          </a:solidFill>
        </p:grpSpPr>
        <p:sp>
          <p:nvSpPr>
            <p:cNvPr id="7" name="Freeform 3445"/>
            <p:cNvSpPr>
              <a:spLocks/>
            </p:cNvSpPr>
            <p:nvPr/>
          </p:nvSpPr>
          <p:spPr bwMode="auto">
            <a:xfrm>
              <a:off x="9312275" y="5386388"/>
              <a:ext cx="225425" cy="249238"/>
            </a:xfrm>
            <a:custGeom>
              <a:avLst/>
              <a:gdLst>
                <a:gd name="T0" fmla="*/ 384 w 569"/>
                <a:gd name="T1" fmla="*/ 376 h 628"/>
                <a:gd name="T2" fmla="*/ 359 w 569"/>
                <a:gd name="T3" fmla="*/ 309 h 628"/>
                <a:gd name="T4" fmla="*/ 379 w 569"/>
                <a:gd name="T5" fmla="*/ 290 h 628"/>
                <a:gd name="T6" fmla="*/ 397 w 569"/>
                <a:gd name="T7" fmla="*/ 253 h 628"/>
                <a:gd name="T8" fmla="*/ 406 w 569"/>
                <a:gd name="T9" fmla="*/ 213 h 628"/>
                <a:gd name="T10" fmla="*/ 415 w 569"/>
                <a:gd name="T11" fmla="*/ 203 h 628"/>
                <a:gd name="T12" fmla="*/ 420 w 569"/>
                <a:gd name="T13" fmla="*/ 184 h 628"/>
                <a:gd name="T14" fmla="*/ 416 w 569"/>
                <a:gd name="T15" fmla="*/ 154 h 628"/>
                <a:gd name="T16" fmla="*/ 411 w 569"/>
                <a:gd name="T17" fmla="*/ 123 h 628"/>
                <a:gd name="T18" fmla="*/ 420 w 569"/>
                <a:gd name="T19" fmla="*/ 78 h 628"/>
                <a:gd name="T20" fmla="*/ 415 w 569"/>
                <a:gd name="T21" fmla="*/ 46 h 628"/>
                <a:gd name="T22" fmla="*/ 402 w 569"/>
                <a:gd name="T23" fmla="*/ 28 h 628"/>
                <a:gd name="T24" fmla="*/ 382 w 569"/>
                <a:gd name="T25" fmla="*/ 15 h 628"/>
                <a:gd name="T26" fmla="*/ 341 w 569"/>
                <a:gd name="T27" fmla="*/ 3 h 628"/>
                <a:gd name="T28" fmla="*/ 291 w 569"/>
                <a:gd name="T29" fmla="*/ 1 h 628"/>
                <a:gd name="T30" fmla="*/ 245 w 569"/>
                <a:gd name="T31" fmla="*/ 10 h 628"/>
                <a:gd name="T32" fmla="*/ 213 w 569"/>
                <a:gd name="T33" fmla="*/ 27 h 628"/>
                <a:gd name="T34" fmla="*/ 200 w 569"/>
                <a:gd name="T35" fmla="*/ 42 h 628"/>
                <a:gd name="T36" fmla="*/ 181 w 569"/>
                <a:gd name="T37" fmla="*/ 44 h 628"/>
                <a:gd name="T38" fmla="*/ 163 w 569"/>
                <a:gd name="T39" fmla="*/ 56 h 628"/>
                <a:gd name="T40" fmla="*/ 154 w 569"/>
                <a:gd name="T41" fmla="*/ 86 h 628"/>
                <a:gd name="T42" fmla="*/ 164 w 569"/>
                <a:gd name="T43" fmla="*/ 139 h 628"/>
                <a:gd name="T44" fmla="*/ 160 w 569"/>
                <a:gd name="T45" fmla="*/ 141 h 628"/>
                <a:gd name="T46" fmla="*/ 153 w 569"/>
                <a:gd name="T47" fmla="*/ 154 h 628"/>
                <a:gd name="T48" fmla="*/ 149 w 569"/>
                <a:gd name="T49" fmla="*/ 184 h 628"/>
                <a:gd name="T50" fmla="*/ 153 w 569"/>
                <a:gd name="T51" fmla="*/ 202 h 628"/>
                <a:gd name="T52" fmla="*/ 163 w 569"/>
                <a:gd name="T53" fmla="*/ 213 h 628"/>
                <a:gd name="T54" fmla="*/ 169 w 569"/>
                <a:gd name="T55" fmla="*/ 236 h 628"/>
                <a:gd name="T56" fmla="*/ 180 w 569"/>
                <a:gd name="T57" fmla="*/ 268 h 628"/>
                <a:gd name="T58" fmla="*/ 203 w 569"/>
                <a:gd name="T59" fmla="*/ 299 h 628"/>
                <a:gd name="T60" fmla="*/ 215 w 569"/>
                <a:gd name="T61" fmla="*/ 367 h 628"/>
                <a:gd name="T62" fmla="*/ 177 w 569"/>
                <a:gd name="T63" fmla="*/ 381 h 628"/>
                <a:gd name="T64" fmla="*/ 111 w 569"/>
                <a:gd name="T65" fmla="*/ 404 h 628"/>
                <a:gd name="T66" fmla="*/ 47 w 569"/>
                <a:gd name="T67" fmla="*/ 434 h 628"/>
                <a:gd name="T68" fmla="*/ 22 w 569"/>
                <a:gd name="T69" fmla="*/ 456 h 628"/>
                <a:gd name="T70" fmla="*/ 10 w 569"/>
                <a:gd name="T71" fmla="*/ 487 h 628"/>
                <a:gd name="T72" fmla="*/ 1 w 569"/>
                <a:gd name="T73" fmla="*/ 557 h 628"/>
                <a:gd name="T74" fmla="*/ 0 w 569"/>
                <a:gd name="T75" fmla="*/ 620 h 628"/>
                <a:gd name="T76" fmla="*/ 11 w 569"/>
                <a:gd name="T77" fmla="*/ 628 h 628"/>
                <a:gd name="T78" fmla="*/ 565 w 569"/>
                <a:gd name="T79" fmla="*/ 624 h 628"/>
                <a:gd name="T80" fmla="*/ 569 w 569"/>
                <a:gd name="T81" fmla="*/ 597 h 628"/>
                <a:gd name="T82" fmla="*/ 562 w 569"/>
                <a:gd name="T83" fmla="*/ 510 h 628"/>
                <a:gd name="T84" fmla="*/ 551 w 569"/>
                <a:gd name="T85" fmla="*/ 461 h 628"/>
                <a:gd name="T86" fmla="*/ 537 w 569"/>
                <a:gd name="T87" fmla="*/ 444 h 628"/>
                <a:gd name="T88" fmla="*/ 484 w 569"/>
                <a:gd name="T89" fmla="*/ 413 h 628"/>
                <a:gd name="T90" fmla="*/ 408 w 569"/>
                <a:gd name="T91" fmla="*/ 385 h 6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69" h="628">
                  <a:moveTo>
                    <a:pt x="408" y="385"/>
                  </a:moveTo>
                  <a:lnTo>
                    <a:pt x="397" y="380"/>
                  </a:lnTo>
                  <a:lnTo>
                    <a:pt x="384" y="376"/>
                  </a:lnTo>
                  <a:lnTo>
                    <a:pt x="372" y="372"/>
                  </a:lnTo>
                  <a:lnTo>
                    <a:pt x="359" y="367"/>
                  </a:lnTo>
                  <a:lnTo>
                    <a:pt x="359" y="309"/>
                  </a:lnTo>
                  <a:lnTo>
                    <a:pt x="366" y="306"/>
                  </a:lnTo>
                  <a:lnTo>
                    <a:pt x="371" y="299"/>
                  </a:lnTo>
                  <a:lnTo>
                    <a:pt x="379" y="290"/>
                  </a:lnTo>
                  <a:lnTo>
                    <a:pt x="385" y="280"/>
                  </a:lnTo>
                  <a:lnTo>
                    <a:pt x="390" y="268"/>
                  </a:lnTo>
                  <a:lnTo>
                    <a:pt x="397" y="253"/>
                  </a:lnTo>
                  <a:lnTo>
                    <a:pt x="400" y="236"/>
                  </a:lnTo>
                  <a:lnTo>
                    <a:pt x="402" y="216"/>
                  </a:lnTo>
                  <a:lnTo>
                    <a:pt x="406" y="213"/>
                  </a:lnTo>
                  <a:lnTo>
                    <a:pt x="409" y="211"/>
                  </a:lnTo>
                  <a:lnTo>
                    <a:pt x="412" y="207"/>
                  </a:lnTo>
                  <a:lnTo>
                    <a:pt x="415" y="203"/>
                  </a:lnTo>
                  <a:lnTo>
                    <a:pt x="417" y="198"/>
                  </a:lnTo>
                  <a:lnTo>
                    <a:pt x="418" y="191"/>
                  </a:lnTo>
                  <a:lnTo>
                    <a:pt x="420" y="184"/>
                  </a:lnTo>
                  <a:lnTo>
                    <a:pt x="420" y="177"/>
                  </a:lnTo>
                  <a:lnTo>
                    <a:pt x="418" y="164"/>
                  </a:lnTo>
                  <a:lnTo>
                    <a:pt x="416" y="154"/>
                  </a:lnTo>
                  <a:lnTo>
                    <a:pt x="411" y="145"/>
                  </a:lnTo>
                  <a:lnTo>
                    <a:pt x="406" y="140"/>
                  </a:lnTo>
                  <a:lnTo>
                    <a:pt x="411" y="123"/>
                  </a:lnTo>
                  <a:lnTo>
                    <a:pt x="417" y="101"/>
                  </a:lnTo>
                  <a:lnTo>
                    <a:pt x="418" y="90"/>
                  </a:lnTo>
                  <a:lnTo>
                    <a:pt x="420" y="78"/>
                  </a:lnTo>
                  <a:lnTo>
                    <a:pt x="420" y="65"/>
                  </a:lnTo>
                  <a:lnTo>
                    <a:pt x="417" y="53"/>
                  </a:lnTo>
                  <a:lnTo>
                    <a:pt x="415" y="46"/>
                  </a:lnTo>
                  <a:lnTo>
                    <a:pt x="412" y="40"/>
                  </a:lnTo>
                  <a:lnTo>
                    <a:pt x="407" y="33"/>
                  </a:lnTo>
                  <a:lnTo>
                    <a:pt x="402" y="28"/>
                  </a:lnTo>
                  <a:lnTo>
                    <a:pt x="397" y="23"/>
                  </a:lnTo>
                  <a:lnTo>
                    <a:pt x="390" y="19"/>
                  </a:lnTo>
                  <a:lnTo>
                    <a:pt x="382" y="15"/>
                  </a:lnTo>
                  <a:lnTo>
                    <a:pt x="375" y="11"/>
                  </a:lnTo>
                  <a:lnTo>
                    <a:pt x="359" y="6"/>
                  </a:lnTo>
                  <a:lnTo>
                    <a:pt x="341" y="3"/>
                  </a:lnTo>
                  <a:lnTo>
                    <a:pt x="325" y="1"/>
                  </a:lnTo>
                  <a:lnTo>
                    <a:pt x="307" y="0"/>
                  </a:lnTo>
                  <a:lnTo>
                    <a:pt x="291" y="1"/>
                  </a:lnTo>
                  <a:lnTo>
                    <a:pt x="276" y="3"/>
                  </a:lnTo>
                  <a:lnTo>
                    <a:pt x="259" y="5"/>
                  </a:lnTo>
                  <a:lnTo>
                    <a:pt x="245" y="10"/>
                  </a:lnTo>
                  <a:lnTo>
                    <a:pt x="231" y="15"/>
                  </a:lnTo>
                  <a:lnTo>
                    <a:pt x="218" y="23"/>
                  </a:lnTo>
                  <a:lnTo>
                    <a:pt x="213" y="27"/>
                  </a:lnTo>
                  <a:lnTo>
                    <a:pt x="208" y="32"/>
                  </a:lnTo>
                  <a:lnTo>
                    <a:pt x="204" y="37"/>
                  </a:lnTo>
                  <a:lnTo>
                    <a:pt x="200" y="42"/>
                  </a:lnTo>
                  <a:lnTo>
                    <a:pt x="194" y="42"/>
                  </a:lnTo>
                  <a:lnTo>
                    <a:pt x="186" y="42"/>
                  </a:lnTo>
                  <a:lnTo>
                    <a:pt x="181" y="44"/>
                  </a:lnTo>
                  <a:lnTo>
                    <a:pt x="176" y="46"/>
                  </a:lnTo>
                  <a:lnTo>
                    <a:pt x="168" y="51"/>
                  </a:lnTo>
                  <a:lnTo>
                    <a:pt x="163" y="56"/>
                  </a:lnTo>
                  <a:lnTo>
                    <a:pt x="158" y="65"/>
                  </a:lnTo>
                  <a:lnTo>
                    <a:pt x="155" y="76"/>
                  </a:lnTo>
                  <a:lnTo>
                    <a:pt x="154" y="86"/>
                  </a:lnTo>
                  <a:lnTo>
                    <a:pt x="155" y="98"/>
                  </a:lnTo>
                  <a:lnTo>
                    <a:pt x="159" y="119"/>
                  </a:lnTo>
                  <a:lnTo>
                    <a:pt x="164" y="139"/>
                  </a:lnTo>
                  <a:lnTo>
                    <a:pt x="164" y="139"/>
                  </a:lnTo>
                  <a:lnTo>
                    <a:pt x="164" y="139"/>
                  </a:lnTo>
                  <a:lnTo>
                    <a:pt x="160" y="141"/>
                  </a:lnTo>
                  <a:lnTo>
                    <a:pt x="158" y="145"/>
                  </a:lnTo>
                  <a:lnTo>
                    <a:pt x="155" y="149"/>
                  </a:lnTo>
                  <a:lnTo>
                    <a:pt x="153" y="154"/>
                  </a:lnTo>
                  <a:lnTo>
                    <a:pt x="149" y="164"/>
                  </a:lnTo>
                  <a:lnTo>
                    <a:pt x="149" y="177"/>
                  </a:lnTo>
                  <a:lnTo>
                    <a:pt x="149" y="184"/>
                  </a:lnTo>
                  <a:lnTo>
                    <a:pt x="150" y="190"/>
                  </a:lnTo>
                  <a:lnTo>
                    <a:pt x="151" y="196"/>
                  </a:lnTo>
                  <a:lnTo>
                    <a:pt x="153" y="202"/>
                  </a:lnTo>
                  <a:lnTo>
                    <a:pt x="155" y="205"/>
                  </a:lnTo>
                  <a:lnTo>
                    <a:pt x="159" y="211"/>
                  </a:lnTo>
                  <a:lnTo>
                    <a:pt x="163" y="213"/>
                  </a:lnTo>
                  <a:lnTo>
                    <a:pt x="167" y="216"/>
                  </a:lnTo>
                  <a:lnTo>
                    <a:pt x="167" y="226"/>
                  </a:lnTo>
                  <a:lnTo>
                    <a:pt x="169" y="236"/>
                  </a:lnTo>
                  <a:lnTo>
                    <a:pt x="171" y="245"/>
                  </a:lnTo>
                  <a:lnTo>
                    <a:pt x="173" y="253"/>
                  </a:lnTo>
                  <a:lnTo>
                    <a:pt x="180" y="268"/>
                  </a:lnTo>
                  <a:lnTo>
                    <a:pt x="187" y="281"/>
                  </a:lnTo>
                  <a:lnTo>
                    <a:pt x="195" y="291"/>
                  </a:lnTo>
                  <a:lnTo>
                    <a:pt x="203" y="299"/>
                  </a:lnTo>
                  <a:lnTo>
                    <a:pt x="209" y="306"/>
                  </a:lnTo>
                  <a:lnTo>
                    <a:pt x="215" y="311"/>
                  </a:lnTo>
                  <a:lnTo>
                    <a:pt x="215" y="367"/>
                  </a:lnTo>
                  <a:lnTo>
                    <a:pt x="203" y="372"/>
                  </a:lnTo>
                  <a:lnTo>
                    <a:pt x="190" y="376"/>
                  </a:lnTo>
                  <a:lnTo>
                    <a:pt x="177" y="381"/>
                  </a:lnTo>
                  <a:lnTo>
                    <a:pt x="164" y="385"/>
                  </a:lnTo>
                  <a:lnTo>
                    <a:pt x="137" y="395"/>
                  </a:lnTo>
                  <a:lnTo>
                    <a:pt x="111" y="404"/>
                  </a:lnTo>
                  <a:lnTo>
                    <a:pt x="87" y="413"/>
                  </a:lnTo>
                  <a:lnTo>
                    <a:pt x="65" y="424"/>
                  </a:lnTo>
                  <a:lnTo>
                    <a:pt x="47" y="434"/>
                  </a:lnTo>
                  <a:lnTo>
                    <a:pt x="32" y="444"/>
                  </a:lnTo>
                  <a:lnTo>
                    <a:pt x="25" y="449"/>
                  </a:lnTo>
                  <a:lnTo>
                    <a:pt x="22" y="456"/>
                  </a:lnTo>
                  <a:lnTo>
                    <a:pt x="18" y="462"/>
                  </a:lnTo>
                  <a:lnTo>
                    <a:pt x="14" y="467"/>
                  </a:lnTo>
                  <a:lnTo>
                    <a:pt x="10" y="487"/>
                  </a:lnTo>
                  <a:lnTo>
                    <a:pt x="6" y="510"/>
                  </a:lnTo>
                  <a:lnTo>
                    <a:pt x="4" y="533"/>
                  </a:lnTo>
                  <a:lnTo>
                    <a:pt x="1" y="557"/>
                  </a:lnTo>
                  <a:lnTo>
                    <a:pt x="0" y="597"/>
                  </a:lnTo>
                  <a:lnTo>
                    <a:pt x="0" y="616"/>
                  </a:lnTo>
                  <a:lnTo>
                    <a:pt x="0" y="620"/>
                  </a:lnTo>
                  <a:lnTo>
                    <a:pt x="2" y="624"/>
                  </a:lnTo>
                  <a:lnTo>
                    <a:pt x="6" y="627"/>
                  </a:lnTo>
                  <a:lnTo>
                    <a:pt x="11" y="628"/>
                  </a:lnTo>
                  <a:lnTo>
                    <a:pt x="557" y="628"/>
                  </a:lnTo>
                  <a:lnTo>
                    <a:pt x="561" y="627"/>
                  </a:lnTo>
                  <a:lnTo>
                    <a:pt x="565" y="624"/>
                  </a:lnTo>
                  <a:lnTo>
                    <a:pt x="567" y="620"/>
                  </a:lnTo>
                  <a:lnTo>
                    <a:pt x="569" y="616"/>
                  </a:lnTo>
                  <a:lnTo>
                    <a:pt x="569" y="597"/>
                  </a:lnTo>
                  <a:lnTo>
                    <a:pt x="567" y="557"/>
                  </a:lnTo>
                  <a:lnTo>
                    <a:pt x="565" y="533"/>
                  </a:lnTo>
                  <a:lnTo>
                    <a:pt x="562" y="510"/>
                  </a:lnTo>
                  <a:lnTo>
                    <a:pt x="558" y="487"/>
                  </a:lnTo>
                  <a:lnTo>
                    <a:pt x="555" y="467"/>
                  </a:lnTo>
                  <a:lnTo>
                    <a:pt x="551" y="461"/>
                  </a:lnTo>
                  <a:lnTo>
                    <a:pt x="547" y="456"/>
                  </a:lnTo>
                  <a:lnTo>
                    <a:pt x="543" y="449"/>
                  </a:lnTo>
                  <a:lnTo>
                    <a:pt x="537" y="444"/>
                  </a:lnTo>
                  <a:lnTo>
                    <a:pt x="522" y="433"/>
                  </a:lnTo>
                  <a:lnTo>
                    <a:pt x="504" y="422"/>
                  </a:lnTo>
                  <a:lnTo>
                    <a:pt x="484" y="413"/>
                  </a:lnTo>
                  <a:lnTo>
                    <a:pt x="461" y="404"/>
                  </a:lnTo>
                  <a:lnTo>
                    <a:pt x="435" y="394"/>
                  </a:lnTo>
                  <a:lnTo>
                    <a:pt x="408" y="385"/>
                  </a:lnTo>
                  <a:close/>
                </a:path>
              </a:pathLst>
            </a:custGeom>
            <a:solidFill>
              <a:schemeClr val="tx1">
                <a:lumMod val="95000"/>
                <a:lumOff val="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en-US" sz="7140"/>
            </a:p>
          </p:txBody>
        </p:sp>
        <p:sp>
          <p:nvSpPr>
            <p:cNvPr id="8" name="Freeform 3446"/>
            <p:cNvSpPr>
              <a:spLocks/>
            </p:cNvSpPr>
            <p:nvPr/>
          </p:nvSpPr>
          <p:spPr bwMode="auto">
            <a:xfrm>
              <a:off x="9485313" y="5387975"/>
              <a:ext cx="112712" cy="247650"/>
            </a:xfrm>
            <a:custGeom>
              <a:avLst/>
              <a:gdLst>
                <a:gd name="T0" fmla="*/ 258 w 281"/>
                <a:gd name="T1" fmla="*/ 450 h 625"/>
                <a:gd name="T2" fmla="*/ 234 w 281"/>
                <a:gd name="T3" fmla="*/ 428 h 625"/>
                <a:gd name="T4" fmla="*/ 199 w 281"/>
                <a:gd name="T5" fmla="*/ 408 h 625"/>
                <a:gd name="T6" fmla="*/ 103 w 281"/>
                <a:gd name="T7" fmla="*/ 367 h 625"/>
                <a:gd name="T8" fmla="*/ 65 w 281"/>
                <a:gd name="T9" fmla="*/ 319 h 625"/>
                <a:gd name="T10" fmla="*/ 86 w 281"/>
                <a:gd name="T11" fmla="*/ 301 h 625"/>
                <a:gd name="T12" fmla="*/ 108 w 281"/>
                <a:gd name="T13" fmla="*/ 265 h 625"/>
                <a:gd name="T14" fmla="*/ 113 w 281"/>
                <a:gd name="T15" fmla="*/ 238 h 625"/>
                <a:gd name="T16" fmla="*/ 122 w 281"/>
                <a:gd name="T17" fmla="*/ 223 h 625"/>
                <a:gd name="T18" fmla="*/ 130 w 281"/>
                <a:gd name="T19" fmla="*/ 209 h 625"/>
                <a:gd name="T20" fmla="*/ 132 w 281"/>
                <a:gd name="T21" fmla="*/ 188 h 625"/>
                <a:gd name="T22" fmla="*/ 123 w 281"/>
                <a:gd name="T23" fmla="*/ 157 h 625"/>
                <a:gd name="T24" fmla="*/ 118 w 281"/>
                <a:gd name="T25" fmla="*/ 151 h 625"/>
                <a:gd name="T26" fmla="*/ 131 w 281"/>
                <a:gd name="T27" fmla="*/ 97 h 625"/>
                <a:gd name="T28" fmla="*/ 130 w 281"/>
                <a:gd name="T29" fmla="*/ 59 h 625"/>
                <a:gd name="T30" fmla="*/ 117 w 281"/>
                <a:gd name="T31" fmla="*/ 35 h 625"/>
                <a:gd name="T32" fmla="*/ 94 w 281"/>
                <a:gd name="T33" fmla="*/ 15 h 625"/>
                <a:gd name="T34" fmla="*/ 65 w 281"/>
                <a:gd name="T35" fmla="*/ 2 h 625"/>
                <a:gd name="T36" fmla="*/ 38 w 281"/>
                <a:gd name="T37" fmla="*/ 0 h 625"/>
                <a:gd name="T38" fmla="*/ 13 w 281"/>
                <a:gd name="T39" fmla="*/ 7 h 625"/>
                <a:gd name="T40" fmla="*/ 0 w 281"/>
                <a:gd name="T41" fmla="*/ 20 h 625"/>
                <a:gd name="T42" fmla="*/ 5 w 281"/>
                <a:gd name="T43" fmla="*/ 32 h 625"/>
                <a:gd name="T44" fmla="*/ 18 w 281"/>
                <a:gd name="T45" fmla="*/ 32 h 625"/>
                <a:gd name="T46" fmla="*/ 38 w 281"/>
                <a:gd name="T47" fmla="*/ 24 h 625"/>
                <a:gd name="T48" fmla="*/ 67 w 281"/>
                <a:gd name="T49" fmla="*/ 28 h 625"/>
                <a:gd name="T50" fmla="*/ 89 w 281"/>
                <a:gd name="T51" fmla="*/ 41 h 625"/>
                <a:gd name="T52" fmla="*/ 103 w 281"/>
                <a:gd name="T53" fmla="*/ 56 h 625"/>
                <a:gd name="T54" fmla="*/ 108 w 281"/>
                <a:gd name="T55" fmla="*/ 75 h 625"/>
                <a:gd name="T56" fmla="*/ 105 w 281"/>
                <a:gd name="T57" fmla="*/ 107 h 625"/>
                <a:gd name="T58" fmla="*/ 92 w 281"/>
                <a:gd name="T59" fmla="*/ 152 h 625"/>
                <a:gd name="T60" fmla="*/ 94 w 281"/>
                <a:gd name="T61" fmla="*/ 166 h 625"/>
                <a:gd name="T62" fmla="*/ 104 w 281"/>
                <a:gd name="T63" fmla="*/ 172 h 625"/>
                <a:gd name="T64" fmla="*/ 109 w 281"/>
                <a:gd name="T65" fmla="*/ 188 h 625"/>
                <a:gd name="T66" fmla="*/ 104 w 281"/>
                <a:gd name="T67" fmla="*/ 206 h 625"/>
                <a:gd name="T68" fmla="*/ 94 w 281"/>
                <a:gd name="T69" fmla="*/ 210 h 625"/>
                <a:gd name="T70" fmla="*/ 90 w 281"/>
                <a:gd name="T71" fmla="*/ 231 h 625"/>
                <a:gd name="T72" fmla="*/ 85 w 281"/>
                <a:gd name="T73" fmla="*/ 259 h 625"/>
                <a:gd name="T74" fmla="*/ 55 w 281"/>
                <a:gd name="T75" fmla="*/ 297 h 625"/>
                <a:gd name="T76" fmla="*/ 44 w 281"/>
                <a:gd name="T77" fmla="*/ 306 h 625"/>
                <a:gd name="T78" fmla="*/ 41 w 281"/>
                <a:gd name="T79" fmla="*/ 360 h 625"/>
                <a:gd name="T80" fmla="*/ 46 w 281"/>
                <a:gd name="T81" fmla="*/ 371 h 625"/>
                <a:gd name="T82" fmla="*/ 119 w 281"/>
                <a:gd name="T83" fmla="*/ 399 h 625"/>
                <a:gd name="T84" fmla="*/ 222 w 281"/>
                <a:gd name="T85" fmla="*/ 449 h 625"/>
                <a:gd name="T86" fmla="*/ 241 w 281"/>
                <a:gd name="T87" fmla="*/ 467 h 625"/>
                <a:gd name="T88" fmla="*/ 250 w 281"/>
                <a:gd name="T89" fmla="*/ 503 h 625"/>
                <a:gd name="T90" fmla="*/ 257 w 281"/>
                <a:gd name="T91" fmla="*/ 574 h 625"/>
                <a:gd name="T92" fmla="*/ 204 w 281"/>
                <a:gd name="T93" fmla="*/ 602 h 625"/>
                <a:gd name="T94" fmla="*/ 196 w 281"/>
                <a:gd name="T95" fmla="*/ 613 h 625"/>
                <a:gd name="T96" fmla="*/ 204 w 281"/>
                <a:gd name="T97" fmla="*/ 624 h 625"/>
                <a:gd name="T98" fmla="*/ 273 w 281"/>
                <a:gd name="T99" fmla="*/ 624 h 625"/>
                <a:gd name="T100" fmla="*/ 281 w 281"/>
                <a:gd name="T101" fmla="*/ 613 h 625"/>
                <a:gd name="T102" fmla="*/ 277 w 281"/>
                <a:gd name="T103" fmla="*/ 530 h 625"/>
                <a:gd name="T104" fmla="*/ 267 w 281"/>
                <a:gd name="T105" fmla="*/ 464 h 6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81" h="625">
                  <a:moveTo>
                    <a:pt x="267" y="464"/>
                  </a:moveTo>
                  <a:lnTo>
                    <a:pt x="263" y="457"/>
                  </a:lnTo>
                  <a:lnTo>
                    <a:pt x="258" y="450"/>
                  </a:lnTo>
                  <a:lnTo>
                    <a:pt x="252" y="443"/>
                  </a:lnTo>
                  <a:lnTo>
                    <a:pt x="244" y="435"/>
                  </a:lnTo>
                  <a:lnTo>
                    <a:pt x="234" y="428"/>
                  </a:lnTo>
                  <a:lnTo>
                    <a:pt x="223" y="421"/>
                  </a:lnTo>
                  <a:lnTo>
                    <a:pt x="212" y="414"/>
                  </a:lnTo>
                  <a:lnTo>
                    <a:pt x="199" y="408"/>
                  </a:lnTo>
                  <a:lnTo>
                    <a:pt x="169" y="394"/>
                  </a:lnTo>
                  <a:lnTo>
                    <a:pt x="137" y="381"/>
                  </a:lnTo>
                  <a:lnTo>
                    <a:pt x="103" y="367"/>
                  </a:lnTo>
                  <a:lnTo>
                    <a:pt x="65" y="353"/>
                  </a:lnTo>
                  <a:lnTo>
                    <a:pt x="65" y="353"/>
                  </a:lnTo>
                  <a:lnTo>
                    <a:pt x="65" y="319"/>
                  </a:lnTo>
                  <a:lnTo>
                    <a:pt x="72" y="315"/>
                  </a:lnTo>
                  <a:lnTo>
                    <a:pt x="78" y="309"/>
                  </a:lnTo>
                  <a:lnTo>
                    <a:pt x="86" y="301"/>
                  </a:lnTo>
                  <a:lnTo>
                    <a:pt x="94" y="292"/>
                  </a:lnTo>
                  <a:lnTo>
                    <a:pt x="101" y="279"/>
                  </a:lnTo>
                  <a:lnTo>
                    <a:pt x="108" y="265"/>
                  </a:lnTo>
                  <a:lnTo>
                    <a:pt x="110" y="256"/>
                  </a:lnTo>
                  <a:lnTo>
                    <a:pt x="112" y="247"/>
                  </a:lnTo>
                  <a:lnTo>
                    <a:pt x="113" y="238"/>
                  </a:lnTo>
                  <a:lnTo>
                    <a:pt x="114" y="228"/>
                  </a:lnTo>
                  <a:lnTo>
                    <a:pt x="118" y="226"/>
                  </a:lnTo>
                  <a:lnTo>
                    <a:pt x="122" y="223"/>
                  </a:lnTo>
                  <a:lnTo>
                    <a:pt x="125" y="219"/>
                  </a:lnTo>
                  <a:lnTo>
                    <a:pt x="127" y="215"/>
                  </a:lnTo>
                  <a:lnTo>
                    <a:pt x="130" y="209"/>
                  </a:lnTo>
                  <a:lnTo>
                    <a:pt x="131" y="202"/>
                  </a:lnTo>
                  <a:lnTo>
                    <a:pt x="132" y="196"/>
                  </a:lnTo>
                  <a:lnTo>
                    <a:pt x="132" y="188"/>
                  </a:lnTo>
                  <a:lnTo>
                    <a:pt x="131" y="177"/>
                  </a:lnTo>
                  <a:lnTo>
                    <a:pt x="128" y="166"/>
                  </a:lnTo>
                  <a:lnTo>
                    <a:pt x="123" y="157"/>
                  </a:lnTo>
                  <a:lnTo>
                    <a:pt x="117" y="151"/>
                  </a:lnTo>
                  <a:lnTo>
                    <a:pt x="118" y="151"/>
                  </a:lnTo>
                  <a:lnTo>
                    <a:pt x="118" y="151"/>
                  </a:lnTo>
                  <a:lnTo>
                    <a:pt x="123" y="133"/>
                  </a:lnTo>
                  <a:lnTo>
                    <a:pt x="130" y="110"/>
                  </a:lnTo>
                  <a:lnTo>
                    <a:pt x="131" y="97"/>
                  </a:lnTo>
                  <a:lnTo>
                    <a:pt x="132" y="84"/>
                  </a:lnTo>
                  <a:lnTo>
                    <a:pt x="132" y="71"/>
                  </a:lnTo>
                  <a:lnTo>
                    <a:pt x="130" y="59"/>
                  </a:lnTo>
                  <a:lnTo>
                    <a:pt x="127" y="51"/>
                  </a:lnTo>
                  <a:lnTo>
                    <a:pt x="122" y="43"/>
                  </a:lnTo>
                  <a:lnTo>
                    <a:pt x="117" y="35"/>
                  </a:lnTo>
                  <a:lnTo>
                    <a:pt x="110" y="28"/>
                  </a:lnTo>
                  <a:lnTo>
                    <a:pt x="103" y="21"/>
                  </a:lnTo>
                  <a:lnTo>
                    <a:pt x="94" y="15"/>
                  </a:lnTo>
                  <a:lnTo>
                    <a:pt x="85" y="10"/>
                  </a:lnTo>
                  <a:lnTo>
                    <a:pt x="76" y="6"/>
                  </a:lnTo>
                  <a:lnTo>
                    <a:pt x="65" y="2"/>
                  </a:lnTo>
                  <a:lnTo>
                    <a:pt x="56" y="1"/>
                  </a:lnTo>
                  <a:lnTo>
                    <a:pt x="47" y="0"/>
                  </a:lnTo>
                  <a:lnTo>
                    <a:pt x="38" y="0"/>
                  </a:lnTo>
                  <a:lnTo>
                    <a:pt x="29" y="2"/>
                  </a:lnTo>
                  <a:lnTo>
                    <a:pt x="22" y="3"/>
                  </a:lnTo>
                  <a:lnTo>
                    <a:pt x="13" y="7"/>
                  </a:lnTo>
                  <a:lnTo>
                    <a:pt x="5" y="12"/>
                  </a:lnTo>
                  <a:lnTo>
                    <a:pt x="1" y="15"/>
                  </a:lnTo>
                  <a:lnTo>
                    <a:pt x="0" y="20"/>
                  </a:lnTo>
                  <a:lnTo>
                    <a:pt x="0" y="24"/>
                  </a:lnTo>
                  <a:lnTo>
                    <a:pt x="1" y="29"/>
                  </a:lnTo>
                  <a:lnTo>
                    <a:pt x="5" y="32"/>
                  </a:lnTo>
                  <a:lnTo>
                    <a:pt x="9" y="34"/>
                  </a:lnTo>
                  <a:lnTo>
                    <a:pt x="14" y="34"/>
                  </a:lnTo>
                  <a:lnTo>
                    <a:pt x="18" y="32"/>
                  </a:lnTo>
                  <a:lnTo>
                    <a:pt x="26" y="29"/>
                  </a:lnTo>
                  <a:lnTo>
                    <a:pt x="32" y="26"/>
                  </a:lnTo>
                  <a:lnTo>
                    <a:pt x="38" y="24"/>
                  </a:lnTo>
                  <a:lnTo>
                    <a:pt x="45" y="24"/>
                  </a:lnTo>
                  <a:lnTo>
                    <a:pt x="56" y="25"/>
                  </a:lnTo>
                  <a:lnTo>
                    <a:pt x="67" y="28"/>
                  </a:lnTo>
                  <a:lnTo>
                    <a:pt x="74" y="32"/>
                  </a:lnTo>
                  <a:lnTo>
                    <a:pt x="82" y="35"/>
                  </a:lnTo>
                  <a:lnTo>
                    <a:pt x="89" y="41"/>
                  </a:lnTo>
                  <a:lnTo>
                    <a:pt x="94" y="46"/>
                  </a:lnTo>
                  <a:lnTo>
                    <a:pt x="99" y="51"/>
                  </a:lnTo>
                  <a:lnTo>
                    <a:pt x="103" y="56"/>
                  </a:lnTo>
                  <a:lnTo>
                    <a:pt x="105" y="61"/>
                  </a:lnTo>
                  <a:lnTo>
                    <a:pt x="107" y="65"/>
                  </a:lnTo>
                  <a:lnTo>
                    <a:pt x="108" y="75"/>
                  </a:lnTo>
                  <a:lnTo>
                    <a:pt x="108" y="86"/>
                  </a:lnTo>
                  <a:lnTo>
                    <a:pt x="108" y="97"/>
                  </a:lnTo>
                  <a:lnTo>
                    <a:pt x="105" y="107"/>
                  </a:lnTo>
                  <a:lnTo>
                    <a:pt x="100" y="127"/>
                  </a:lnTo>
                  <a:lnTo>
                    <a:pt x="95" y="142"/>
                  </a:lnTo>
                  <a:lnTo>
                    <a:pt x="92" y="152"/>
                  </a:lnTo>
                  <a:lnTo>
                    <a:pt x="91" y="159"/>
                  </a:lnTo>
                  <a:lnTo>
                    <a:pt x="91" y="163"/>
                  </a:lnTo>
                  <a:lnTo>
                    <a:pt x="94" y="166"/>
                  </a:lnTo>
                  <a:lnTo>
                    <a:pt x="98" y="169"/>
                  </a:lnTo>
                  <a:lnTo>
                    <a:pt x="103" y="170"/>
                  </a:lnTo>
                  <a:lnTo>
                    <a:pt x="104" y="172"/>
                  </a:lnTo>
                  <a:lnTo>
                    <a:pt x="107" y="175"/>
                  </a:lnTo>
                  <a:lnTo>
                    <a:pt x="108" y="181"/>
                  </a:lnTo>
                  <a:lnTo>
                    <a:pt x="109" y="188"/>
                  </a:lnTo>
                  <a:lnTo>
                    <a:pt x="108" y="197"/>
                  </a:lnTo>
                  <a:lnTo>
                    <a:pt x="105" y="204"/>
                  </a:lnTo>
                  <a:lnTo>
                    <a:pt x="104" y="206"/>
                  </a:lnTo>
                  <a:lnTo>
                    <a:pt x="103" y="208"/>
                  </a:lnTo>
                  <a:lnTo>
                    <a:pt x="98" y="208"/>
                  </a:lnTo>
                  <a:lnTo>
                    <a:pt x="94" y="210"/>
                  </a:lnTo>
                  <a:lnTo>
                    <a:pt x="91" y="214"/>
                  </a:lnTo>
                  <a:lnTo>
                    <a:pt x="91" y="219"/>
                  </a:lnTo>
                  <a:lnTo>
                    <a:pt x="90" y="231"/>
                  </a:lnTo>
                  <a:lnTo>
                    <a:pt x="89" y="241"/>
                  </a:lnTo>
                  <a:lnTo>
                    <a:pt x="87" y="250"/>
                  </a:lnTo>
                  <a:lnTo>
                    <a:pt x="85" y="259"/>
                  </a:lnTo>
                  <a:lnTo>
                    <a:pt x="78" y="273"/>
                  </a:lnTo>
                  <a:lnTo>
                    <a:pt x="71" y="283"/>
                  </a:lnTo>
                  <a:lnTo>
                    <a:pt x="55" y="297"/>
                  </a:lnTo>
                  <a:lnTo>
                    <a:pt x="49" y="301"/>
                  </a:lnTo>
                  <a:lnTo>
                    <a:pt x="45" y="304"/>
                  </a:lnTo>
                  <a:lnTo>
                    <a:pt x="44" y="306"/>
                  </a:lnTo>
                  <a:lnTo>
                    <a:pt x="41" y="309"/>
                  </a:lnTo>
                  <a:lnTo>
                    <a:pt x="41" y="313"/>
                  </a:lnTo>
                  <a:lnTo>
                    <a:pt x="41" y="360"/>
                  </a:lnTo>
                  <a:lnTo>
                    <a:pt x="41" y="364"/>
                  </a:lnTo>
                  <a:lnTo>
                    <a:pt x="44" y="368"/>
                  </a:lnTo>
                  <a:lnTo>
                    <a:pt x="46" y="371"/>
                  </a:lnTo>
                  <a:lnTo>
                    <a:pt x="49" y="372"/>
                  </a:lnTo>
                  <a:lnTo>
                    <a:pt x="58" y="376"/>
                  </a:lnTo>
                  <a:lnTo>
                    <a:pt x="119" y="399"/>
                  </a:lnTo>
                  <a:lnTo>
                    <a:pt x="177" y="423"/>
                  </a:lnTo>
                  <a:lnTo>
                    <a:pt x="202" y="436"/>
                  </a:lnTo>
                  <a:lnTo>
                    <a:pt x="222" y="449"/>
                  </a:lnTo>
                  <a:lnTo>
                    <a:pt x="230" y="454"/>
                  </a:lnTo>
                  <a:lnTo>
                    <a:pt x="236" y="461"/>
                  </a:lnTo>
                  <a:lnTo>
                    <a:pt x="241" y="467"/>
                  </a:lnTo>
                  <a:lnTo>
                    <a:pt x="244" y="472"/>
                  </a:lnTo>
                  <a:lnTo>
                    <a:pt x="248" y="486"/>
                  </a:lnTo>
                  <a:lnTo>
                    <a:pt x="250" y="503"/>
                  </a:lnTo>
                  <a:lnTo>
                    <a:pt x="253" y="520"/>
                  </a:lnTo>
                  <a:lnTo>
                    <a:pt x="254" y="539"/>
                  </a:lnTo>
                  <a:lnTo>
                    <a:pt x="257" y="574"/>
                  </a:lnTo>
                  <a:lnTo>
                    <a:pt x="257" y="601"/>
                  </a:lnTo>
                  <a:lnTo>
                    <a:pt x="209" y="601"/>
                  </a:lnTo>
                  <a:lnTo>
                    <a:pt x="204" y="602"/>
                  </a:lnTo>
                  <a:lnTo>
                    <a:pt x="200" y="604"/>
                  </a:lnTo>
                  <a:lnTo>
                    <a:pt x="198" y="608"/>
                  </a:lnTo>
                  <a:lnTo>
                    <a:pt x="196" y="613"/>
                  </a:lnTo>
                  <a:lnTo>
                    <a:pt x="198" y="617"/>
                  </a:lnTo>
                  <a:lnTo>
                    <a:pt x="200" y="621"/>
                  </a:lnTo>
                  <a:lnTo>
                    <a:pt x="204" y="624"/>
                  </a:lnTo>
                  <a:lnTo>
                    <a:pt x="209" y="625"/>
                  </a:lnTo>
                  <a:lnTo>
                    <a:pt x="270" y="625"/>
                  </a:lnTo>
                  <a:lnTo>
                    <a:pt x="273" y="624"/>
                  </a:lnTo>
                  <a:lnTo>
                    <a:pt x="277" y="621"/>
                  </a:lnTo>
                  <a:lnTo>
                    <a:pt x="280" y="617"/>
                  </a:lnTo>
                  <a:lnTo>
                    <a:pt x="281" y="613"/>
                  </a:lnTo>
                  <a:lnTo>
                    <a:pt x="281" y="594"/>
                  </a:lnTo>
                  <a:lnTo>
                    <a:pt x="280" y="554"/>
                  </a:lnTo>
                  <a:lnTo>
                    <a:pt x="277" y="530"/>
                  </a:lnTo>
                  <a:lnTo>
                    <a:pt x="275" y="507"/>
                  </a:lnTo>
                  <a:lnTo>
                    <a:pt x="271" y="484"/>
                  </a:lnTo>
                  <a:lnTo>
                    <a:pt x="267" y="4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en-US" sz="7140"/>
            </a:p>
          </p:txBody>
        </p:sp>
      </p:grpSp>
      <p:grpSp>
        <p:nvGrpSpPr>
          <p:cNvPr id="9" name="Group 8"/>
          <p:cNvGrpSpPr/>
          <p:nvPr/>
        </p:nvGrpSpPr>
        <p:grpSpPr>
          <a:xfrm>
            <a:off x="8432930" y="6766310"/>
            <a:ext cx="1882644" cy="1872236"/>
            <a:chOff x="4892675" y="2516188"/>
            <a:chExt cx="287338" cy="285750"/>
          </a:xfrm>
          <a:solidFill>
            <a:schemeClr val="bg2"/>
          </a:solidFill>
        </p:grpSpPr>
        <p:sp>
          <p:nvSpPr>
            <p:cNvPr id="10" name="Freeform 1161"/>
            <p:cNvSpPr>
              <a:spLocks/>
            </p:cNvSpPr>
            <p:nvPr/>
          </p:nvSpPr>
          <p:spPr bwMode="auto">
            <a:xfrm>
              <a:off x="4892675" y="2554288"/>
              <a:ext cx="200025" cy="220663"/>
            </a:xfrm>
            <a:custGeom>
              <a:avLst/>
              <a:gdLst>
                <a:gd name="T0" fmla="*/ 411 w 506"/>
                <a:gd name="T1" fmla="*/ 506 h 554"/>
                <a:gd name="T2" fmla="*/ 506 w 506"/>
                <a:gd name="T3" fmla="*/ 410 h 554"/>
                <a:gd name="T4" fmla="*/ 506 w 506"/>
                <a:gd name="T5" fmla="*/ 11 h 554"/>
                <a:gd name="T6" fmla="*/ 505 w 506"/>
                <a:gd name="T7" fmla="*/ 7 h 554"/>
                <a:gd name="T8" fmla="*/ 503 w 506"/>
                <a:gd name="T9" fmla="*/ 3 h 554"/>
                <a:gd name="T10" fmla="*/ 499 w 506"/>
                <a:gd name="T11" fmla="*/ 1 h 554"/>
                <a:gd name="T12" fmla="*/ 494 w 506"/>
                <a:gd name="T13" fmla="*/ 0 h 554"/>
                <a:gd name="T14" fmla="*/ 410 w 506"/>
                <a:gd name="T15" fmla="*/ 0 h 554"/>
                <a:gd name="T16" fmla="*/ 410 w 506"/>
                <a:gd name="T17" fmla="*/ 71 h 554"/>
                <a:gd name="T18" fmla="*/ 434 w 506"/>
                <a:gd name="T19" fmla="*/ 71 h 554"/>
                <a:gd name="T20" fmla="*/ 434 w 506"/>
                <a:gd name="T21" fmla="*/ 481 h 554"/>
                <a:gd name="T22" fmla="*/ 73 w 506"/>
                <a:gd name="T23" fmla="*/ 481 h 554"/>
                <a:gd name="T24" fmla="*/ 73 w 506"/>
                <a:gd name="T25" fmla="*/ 71 h 554"/>
                <a:gd name="T26" fmla="*/ 97 w 506"/>
                <a:gd name="T27" fmla="*/ 71 h 554"/>
                <a:gd name="T28" fmla="*/ 97 w 506"/>
                <a:gd name="T29" fmla="*/ 0 h 554"/>
                <a:gd name="T30" fmla="*/ 12 w 506"/>
                <a:gd name="T31" fmla="*/ 0 h 554"/>
                <a:gd name="T32" fmla="*/ 7 w 506"/>
                <a:gd name="T33" fmla="*/ 1 h 554"/>
                <a:gd name="T34" fmla="*/ 4 w 506"/>
                <a:gd name="T35" fmla="*/ 3 h 554"/>
                <a:gd name="T36" fmla="*/ 1 w 506"/>
                <a:gd name="T37" fmla="*/ 7 h 554"/>
                <a:gd name="T38" fmla="*/ 0 w 506"/>
                <a:gd name="T39" fmla="*/ 11 h 554"/>
                <a:gd name="T40" fmla="*/ 0 w 506"/>
                <a:gd name="T41" fmla="*/ 494 h 554"/>
                <a:gd name="T42" fmla="*/ 0 w 506"/>
                <a:gd name="T43" fmla="*/ 501 h 554"/>
                <a:gd name="T44" fmla="*/ 1 w 506"/>
                <a:gd name="T45" fmla="*/ 508 h 554"/>
                <a:gd name="T46" fmla="*/ 2 w 506"/>
                <a:gd name="T47" fmla="*/ 514 h 554"/>
                <a:gd name="T48" fmla="*/ 4 w 506"/>
                <a:gd name="T49" fmla="*/ 520 h 554"/>
                <a:gd name="T50" fmla="*/ 6 w 506"/>
                <a:gd name="T51" fmla="*/ 525 h 554"/>
                <a:gd name="T52" fmla="*/ 9 w 506"/>
                <a:gd name="T53" fmla="*/ 530 h 554"/>
                <a:gd name="T54" fmla="*/ 12 w 506"/>
                <a:gd name="T55" fmla="*/ 534 h 554"/>
                <a:gd name="T56" fmla="*/ 15 w 506"/>
                <a:gd name="T57" fmla="*/ 538 h 554"/>
                <a:gd name="T58" fmla="*/ 20 w 506"/>
                <a:gd name="T59" fmla="*/ 542 h 554"/>
                <a:gd name="T60" fmla="*/ 24 w 506"/>
                <a:gd name="T61" fmla="*/ 546 h 554"/>
                <a:gd name="T62" fmla="*/ 29 w 506"/>
                <a:gd name="T63" fmla="*/ 548 h 554"/>
                <a:gd name="T64" fmla="*/ 35 w 506"/>
                <a:gd name="T65" fmla="*/ 550 h 554"/>
                <a:gd name="T66" fmla="*/ 40 w 506"/>
                <a:gd name="T67" fmla="*/ 552 h 554"/>
                <a:gd name="T68" fmla="*/ 46 w 506"/>
                <a:gd name="T69" fmla="*/ 553 h 554"/>
                <a:gd name="T70" fmla="*/ 53 w 506"/>
                <a:gd name="T71" fmla="*/ 554 h 554"/>
                <a:gd name="T72" fmla="*/ 60 w 506"/>
                <a:gd name="T73" fmla="*/ 554 h 554"/>
                <a:gd name="T74" fmla="*/ 396 w 506"/>
                <a:gd name="T75" fmla="*/ 554 h 554"/>
                <a:gd name="T76" fmla="*/ 408 w 506"/>
                <a:gd name="T77" fmla="*/ 512 h 554"/>
                <a:gd name="T78" fmla="*/ 409 w 506"/>
                <a:gd name="T79" fmla="*/ 509 h 554"/>
                <a:gd name="T80" fmla="*/ 411 w 506"/>
                <a:gd name="T81" fmla="*/ 506 h 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06" h="554">
                  <a:moveTo>
                    <a:pt x="411" y="506"/>
                  </a:moveTo>
                  <a:lnTo>
                    <a:pt x="506" y="410"/>
                  </a:lnTo>
                  <a:lnTo>
                    <a:pt x="506" y="11"/>
                  </a:lnTo>
                  <a:lnTo>
                    <a:pt x="505" y="7"/>
                  </a:lnTo>
                  <a:lnTo>
                    <a:pt x="503" y="3"/>
                  </a:lnTo>
                  <a:lnTo>
                    <a:pt x="499" y="1"/>
                  </a:lnTo>
                  <a:lnTo>
                    <a:pt x="494" y="0"/>
                  </a:lnTo>
                  <a:lnTo>
                    <a:pt x="410" y="0"/>
                  </a:lnTo>
                  <a:lnTo>
                    <a:pt x="410" y="71"/>
                  </a:lnTo>
                  <a:lnTo>
                    <a:pt x="434" y="71"/>
                  </a:lnTo>
                  <a:lnTo>
                    <a:pt x="434" y="481"/>
                  </a:lnTo>
                  <a:lnTo>
                    <a:pt x="73" y="481"/>
                  </a:lnTo>
                  <a:lnTo>
                    <a:pt x="73" y="71"/>
                  </a:lnTo>
                  <a:lnTo>
                    <a:pt x="97" y="71"/>
                  </a:lnTo>
                  <a:lnTo>
                    <a:pt x="97" y="0"/>
                  </a:lnTo>
                  <a:lnTo>
                    <a:pt x="12" y="0"/>
                  </a:lnTo>
                  <a:lnTo>
                    <a:pt x="7" y="1"/>
                  </a:lnTo>
                  <a:lnTo>
                    <a:pt x="4" y="3"/>
                  </a:lnTo>
                  <a:lnTo>
                    <a:pt x="1" y="7"/>
                  </a:lnTo>
                  <a:lnTo>
                    <a:pt x="0" y="11"/>
                  </a:lnTo>
                  <a:lnTo>
                    <a:pt x="0" y="494"/>
                  </a:lnTo>
                  <a:lnTo>
                    <a:pt x="0" y="501"/>
                  </a:lnTo>
                  <a:lnTo>
                    <a:pt x="1" y="508"/>
                  </a:lnTo>
                  <a:lnTo>
                    <a:pt x="2" y="514"/>
                  </a:lnTo>
                  <a:lnTo>
                    <a:pt x="4" y="520"/>
                  </a:lnTo>
                  <a:lnTo>
                    <a:pt x="6" y="525"/>
                  </a:lnTo>
                  <a:lnTo>
                    <a:pt x="9" y="530"/>
                  </a:lnTo>
                  <a:lnTo>
                    <a:pt x="12" y="534"/>
                  </a:lnTo>
                  <a:lnTo>
                    <a:pt x="15" y="538"/>
                  </a:lnTo>
                  <a:lnTo>
                    <a:pt x="20" y="542"/>
                  </a:lnTo>
                  <a:lnTo>
                    <a:pt x="24" y="546"/>
                  </a:lnTo>
                  <a:lnTo>
                    <a:pt x="29" y="548"/>
                  </a:lnTo>
                  <a:lnTo>
                    <a:pt x="35" y="550"/>
                  </a:lnTo>
                  <a:lnTo>
                    <a:pt x="40" y="552"/>
                  </a:lnTo>
                  <a:lnTo>
                    <a:pt x="46" y="553"/>
                  </a:lnTo>
                  <a:lnTo>
                    <a:pt x="53" y="554"/>
                  </a:lnTo>
                  <a:lnTo>
                    <a:pt x="60" y="554"/>
                  </a:lnTo>
                  <a:lnTo>
                    <a:pt x="396" y="554"/>
                  </a:lnTo>
                  <a:lnTo>
                    <a:pt x="408" y="512"/>
                  </a:lnTo>
                  <a:lnTo>
                    <a:pt x="409" y="509"/>
                  </a:lnTo>
                  <a:lnTo>
                    <a:pt x="411" y="5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en-US" sz="7140"/>
            </a:p>
          </p:txBody>
        </p:sp>
        <p:sp>
          <p:nvSpPr>
            <p:cNvPr id="11" name="Freeform 1162"/>
            <p:cNvSpPr>
              <a:spLocks/>
            </p:cNvSpPr>
            <p:nvPr/>
          </p:nvSpPr>
          <p:spPr bwMode="auto">
            <a:xfrm>
              <a:off x="4953000" y="2622550"/>
              <a:ext cx="69850" cy="9525"/>
            </a:xfrm>
            <a:custGeom>
              <a:avLst/>
              <a:gdLst>
                <a:gd name="T0" fmla="*/ 164 w 176"/>
                <a:gd name="T1" fmla="*/ 0 h 25"/>
                <a:gd name="T2" fmla="*/ 12 w 176"/>
                <a:gd name="T3" fmla="*/ 0 h 25"/>
                <a:gd name="T4" fmla="*/ 7 w 176"/>
                <a:gd name="T5" fmla="*/ 1 h 25"/>
                <a:gd name="T6" fmla="*/ 4 w 176"/>
                <a:gd name="T7" fmla="*/ 4 h 25"/>
                <a:gd name="T8" fmla="*/ 1 w 176"/>
                <a:gd name="T9" fmla="*/ 7 h 25"/>
                <a:gd name="T10" fmla="*/ 0 w 176"/>
                <a:gd name="T11" fmla="*/ 12 h 25"/>
                <a:gd name="T12" fmla="*/ 1 w 176"/>
                <a:gd name="T13" fmla="*/ 18 h 25"/>
                <a:gd name="T14" fmla="*/ 4 w 176"/>
                <a:gd name="T15" fmla="*/ 21 h 25"/>
                <a:gd name="T16" fmla="*/ 7 w 176"/>
                <a:gd name="T17" fmla="*/ 24 h 25"/>
                <a:gd name="T18" fmla="*/ 12 w 176"/>
                <a:gd name="T19" fmla="*/ 25 h 25"/>
                <a:gd name="T20" fmla="*/ 164 w 176"/>
                <a:gd name="T21" fmla="*/ 25 h 25"/>
                <a:gd name="T22" fmla="*/ 168 w 176"/>
                <a:gd name="T23" fmla="*/ 24 h 25"/>
                <a:gd name="T24" fmla="*/ 172 w 176"/>
                <a:gd name="T25" fmla="*/ 21 h 25"/>
                <a:gd name="T26" fmla="*/ 175 w 176"/>
                <a:gd name="T27" fmla="*/ 18 h 25"/>
                <a:gd name="T28" fmla="*/ 176 w 176"/>
                <a:gd name="T29" fmla="*/ 12 h 25"/>
                <a:gd name="T30" fmla="*/ 175 w 176"/>
                <a:gd name="T31" fmla="*/ 7 h 25"/>
                <a:gd name="T32" fmla="*/ 172 w 176"/>
                <a:gd name="T33" fmla="*/ 4 h 25"/>
                <a:gd name="T34" fmla="*/ 168 w 176"/>
                <a:gd name="T35" fmla="*/ 1 h 25"/>
                <a:gd name="T36" fmla="*/ 164 w 176"/>
                <a:gd name="T3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76" h="25">
                  <a:moveTo>
                    <a:pt x="164" y="0"/>
                  </a:moveTo>
                  <a:lnTo>
                    <a:pt x="12" y="0"/>
                  </a:lnTo>
                  <a:lnTo>
                    <a:pt x="7" y="1"/>
                  </a:lnTo>
                  <a:lnTo>
                    <a:pt x="4" y="4"/>
                  </a:lnTo>
                  <a:lnTo>
                    <a:pt x="1" y="7"/>
                  </a:lnTo>
                  <a:lnTo>
                    <a:pt x="0" y="12"/>
                  </a:lnTo>
                  <a:lnTo>
                    <a:pt x="1" y="18"/>
                  </a:lnTo>
                  <a:lnTo>
                    <a:pt x="4" y="21"/>
                  </a:lnTo>
                  <a:lnTo>
                    <a:pt x="7" y="24"/>
                  </a:lnTo>
                  <a:lnTo>
                    <a:pt x="12" y="25"/>
                  </a:lnTo>
                  <a:lnTo>
                    <a:pt x="164" y="25"/>
                  </a:lnTo>
                  <a:lnTo>
                    <a:pt x="168" y="24"/>
                  </a:lnTo>
                  <a:lnTo>
                    <a:pt x="172" y="21"/>
                  </a:lnTo>
                  <a:lnTo>
                    <a:pt x="175" y="18"/>
                  </a:lnTo>
                  <a:lnTo>
                    <a:pt x="176" y="12"/>
                  </a:lnTo>
                  <a:lnTo>
                    <a:pt x="175" y="7"/>
                  </a:lnTo>
                  <a:lnTo>
                    <a:pt x="172" y="4"/>
                  </a:lnTo>
                  <a:lnTo>
                    <a:pt x="168" y="1"/>
                  </a:lnTo>
                  <a:lnTo>
                    <a:pt x="16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en-US" sz="7140"/>
            </a:p>
          </p:txBody>
        </p:sp>
        <p:sp>
          <p:nvSpPr>
            <p:cNvPr id="12" name="Freeform 1163"/>
            <p:cNvSpPr>
              <a:spLocks/>
            </p:cNvSpPr>
            <p:nvPr/>
          </p:nvSpPr>
          <p:spPr bwMode="auto">
            <a:xfrm>
              <a:off x="4940300" y="2516188"/>
              <a:ext cx="104775" cy="82550"/>
            </a:xfrm>
            <a:custGeom>
              <a:avLst/>
              <a:gdLst>
                <a:gd name="T0" fmla="*/ 253 w 266"/>
                <a:gd name="T1" fmla="*/ 205 h 205"/>
                <a:gd name="T2" fmla="*/ 263 w 266"/>
                <a:gd name="T3" fmla="*/ 202 h 205"/>
                <a:gd name="T4" fmla="*/ 266 w 266"/>
                <a:gd name="T5" fmla="*/ 193 h 205"/>
                <a:gd name="T6" fmla="*/ 265 w 266"/>
                <a:gd name="T7" fmla="*/ 56 h 205"/>
                <a:gd name="T8" fmla="*/ 258 w 266"/>
                <a:gd name="T9" fmla="*/ 49 h 205"/>
                <a:gd name="T10" fmla="*/ 217 w 266"/>
                <a:gd name="T11" fmla="*/ 48 h 205"/>
                <a:gd name="T12" fmla="*/ 205 w 266"/>
                <a:gd name="T13" fmla="*/ 43 h 205"/>
                <a:gd name="T14" fmla="*/ 200 w 266"/>
                <a:gd name="T15" fmla="*/ 32 h 205"/>
                <a:gd name="T16" fmla="*/ 192 w 266"/>
                <a:gd name="T17" fmla="*/ 19 h 205"/>
                <a:gd name="T18" fmla="*/ 178 w 266"/>
                <a:gd name="T19" fmla="*/ 9 h 205"/>
                <a:gd name="T20" fmla="*/ 169 w 266"/>
                <a:gd name="T21" fmla="*/ 5 h 205"/>
                <a:gd name="T22" fmla="*/ 166 w 266"/>
                <a:gd name="T23" fmla="*/ 4 h 205"/>
                <a:gd name="T24" fmla="*/ 162 w 266"/>
                <a:gd name="T25" fmla="*/ 4 h 205"/>
                <a:gd name="T26" fmla="*/ 158 w 266"/>
                <a:gd name="T27" fmla="*/ 3 h 205"/>
                <a:gd name="T28" fmla="*/ 154 w 266"/>
                <a:gd name="T29" fmla="*/ 2 h 205"/>
                <a:gd name="T30" fmla="*/ 150 w 266"/>
                <a:gd name="T31" fmla="*/ 1 h 205"/>
                <a:gd name="T32" fmla="*/ 145 w 266"/>
                <a:gd name="T33" fmla="*/ 1 h 205"/>
                <a:gd name="T34" fmla="*/ 140 w 266"/>
                <a:gd name="T35" fmla="*/ 0 h 205"/>
                <a:gd name="T36" fmla="*/ 131 w 266"/>
                <a:gd name="T37" fmla="*/ 0 h 205"/>
                <a:gd name="T38" fmla="*/ 125 w 266"/>
                <a:gd name="T39" fmla="*/ 1 h 205"/>
                <a:gd name="T40" fmla="*/ 121 w 266"/>
                <a:gd name="T41" fmla="*/ 1 h 205"/>
                <a:gd name="T42" fmla="*/ 117 w 266"/>
                <a:gd name="T43" fmla="*/ 2 h 205"/>
                <a:gd name="T44" fmla="*/ 113 w 266"/>
                <a:gd name="T45" fmla="*/ 3 h 205"/>
                <a:gd name="T46" fmla="*/ 110 w 266"/>
                <a:gd name="T47" fmla="*/ 4 h 205"/>
                <a:gd name="T48" fmla="*/ 106 w 266"/>
                <a:gd name="T49" fmla="*/ 4 h 205"/>
                <a:gd name="T50" fmla="*/ 102 w 266"/>
                <a:gd name="T51" fmla="*/ 5 h 205"/>
                <a:gd name="T52" fmla="*/ 92 w 266"/>
                <a:gd name="T53" fmla="*/ 9 h 205"/>
                <a:gd name="T54" fmla="*/ 79 w 266"/>
                <a:gd name="T55" fmla="*/ 19 h 205"/>
                <a:gd name="T56" fmla="*/ 70 w 266"/>
                <a:gd name="T57" fmla="*/ 32 h 205"/>
                <a:gd name="T58" fmla="*/ 65 w 266"/>
                <a:gd name="T59" fmla="*/ 43 h 205"/>
                <a:gd name="T60" fmla="*/ 55 w 266"/>
                <a:gd name="T61" fmla="*/ 48 h 205"/>
                <a:gd name="T62" fmla="*/ 9 w 266"/>
                <a:gd name="T63" fmla="*/ 49 h 205"/>
                <a:gd name="T64" fmla="*/ 1 w 266"/>
                <a:gd name="T65" fmla="*/ 56 h 205"/>
                <a:gd name="T66" fmla="*/ 0 w 266"/>
                <a:gd name="T67" fmla="*/ 193 h 205"/>
                <a:gd name="T68" fmla="*/ 5 w 266"/>
                <a:gd name="T69" fmla="*/ 202 h 205"/>
                <a:gd name="T70" fmla="*/ 13 w 266"/>
                <a:gd name="T71"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66" h="205">
                  <a:moveTo>
                    <a:pt x="13" y="205"/>
                  </a:moveTo>
                  <a:lnTo>
                    <a:pt x="253" y="205"/>
                  </a:lnTo>
                  <a:lnTo>
                    <a:pt x="258" y="204"/>
                  </a:lnTo>
                  <a:lnTo>
                    <a:pt x="263" y="202"/>
                  </a:lnTo>
                  <a:lnTo>
                    <a:pt x="265" y="198"/>
                  </a:lnTo>
                  <a:lnTo>
                    <a:pt x="266" y="193"/>
                  </a:lnTo>
                  <a:lnTo>
                    <a:pt x="266" y="60"/>
                  </a:lnTo>
                  <a:lnTo>
                    <a:pt x="265" y="56"/>
                  </a:lnTo>
                  <a:lnTo>
                    <a:pt x="263" y="52"/>
                  </a:lnTo>
                  <a:lnTo>
                    <a:pt x="258" y="49"/>
                  </a:lnTo>
                  <a:lnTo>
                    <a:pt x="253" y="48"/>
                  </a:lnTo>
                  <a:lnTo>
                    <a:pt x="217" y="48"/>
                  </a:lnTo>
                  <a:lnTo>
                    <a:pt x="207" y="48"/>
                  </a:lnTo>
                  <a:lnTo>
                    <a:pt x="205" y="43"/>
                  </a:lnTo>
                  <a:lnTo>
                    <a:pt x="203" y="38"/>
                  </a:lnTo>
                  <a:lnTo>
                    <a:pt x="200" y="32"/>
                  </a:lnTo>
                  <a:lnTo>
                    <a:pt x="197" y="26"/>
                  </a:lnTo>
                  <a:lnTo>
                    <a:pt x="192" y="19"/>
                  </a:lnTo>
                  <a:lnTo>
                    <a:pt x="186" y="14"/>
                  </a:lnTo>
                  <a:lnTo>
                    <a:pt x="178" y="9"/>
                  </a:lnTo>
                  <a:lnTo>
                    <a:pt x="169" y="5"/>
                  </a:lnTo>
                  <a:lnTo>
                    <a:pt x="169" y="5"/>
                  </a:lnTo>
                  <a:lnTo>
                    <a:pt x="169" y="5"/>
                  </a:lnTo>
                  <a:lnTo>
                    <a:pt x="166" y="4"/>
                  </a:lnTo>
                  <a:lnTo>
                    <a:pt x="163" y="4"/>
                  </a:lnTo>
                  <a:lnTo>
                    <a:pt x="162" y="4"/>
                  </a:lnTo>
                  <a:lnTo>
                    <a:pt x="161" y="4"/>
                  </a:lnTo>
                  <a:lnTo>
                    <a:pt x="158" y="3"/>
                  </a:lnTo>
                  <a:lnTo>
                    <a:pt x="155" y="2"/>
                  </a:lnTo>
                  <a:lnTo>
                    <a:pt x="154" y="2"/>
                  </a:lnTo>
                  <a:lnTo>
                    <a:pt x="153" y="1"/>
                  </a:lnTo>
                  <a:lnTo>
                    <a:pt x="150" y="1"/>
                  </a:lnTo>
                  <a:lnTo>
                    <a:pt x="147" y="1"/>
                  </a:lnTo>
                  <a:lnTo>
                    <a:pt x="145" y="1"/>
                  </a:lnTo>
                  <a:lnTo>
                    <a:pt x="144" y="1"/>
                  </a:lnTo>
                  <a:lnTo>
                    <a:pt x="140" y="0"/>
                  </a:lnTo>
                  <a:lnTo>
                    <a:pt x="135" y="0"/>
                  </a:lnTo>
                  <a:lnTo>
                    <a:pt x="131" y="0"/>
                  </a:lnTo>
                  <a:lnTo>
                    <a:pt x="126" y="1"/>
                  </a:lnTo>
                  <a:lnTo>
                    <a:pt x="125" y="1"/>
                  </a:lnTo>
                  <a:lnTo>
                    <a:pt x="124" y="1"/>
                  </a:lnTo>
                  <a:lnTo>
                    <a:pt x="121" y="1"/>
                  </a:lnTo>
                  <a:lnTo>
                    <a:pt x="118" y="1"/>
                  </a:lnTo>
                  <a:lnTo>
                    <a:pt x="117" y="2"/>
                  </a:lnTo>
                  <a:lnTo>
                    <a:pt x="116" y="2"/>
                  </a:lnTo>
                  <a:lnTo>
                    <a:pt x="113" y="3"/>
                  </a:lnTo>
                  <a:lnTo>
                    <a:pt x="110" y="4"/>
                  </a:lnTo>
                  <a:lnTo>
                    <a:pt x="110" y="4"/>
                  </a:lnTo>
                  <a:lnTo>
                    <a:pt x="109" y="4"/>
                  </a:lnTo>
                  <a:lnTo>
                    <a:pt x="106" y="4"/>
                  </a:lnTo>
                  <a:lnTo>
                    <a:pt x="102" y="5"/>
                  </a:lnTo>
                  <a:lnTo>
                    <a:pt x="102" y="5"/>
                  </a:lnTo>
                  <a:lnTo>
                    <a:pt x="101" y="5"/>
                  </a:lnTo>
                  <a:lnTo>
                    <a:pt x="92" y="9"/>
                  </a:lnTo>
                  <a:lnTo>
                    <a:pt x="85" y="14"/>
                  </a:lnTo>
                  <a:lnTo>
                    <a:pt x="79" y="19"/>
                  </a:lnTo>
                  <a:lnTo>
                    <a:pt x="74" y="26"/>
                  </a:lnTo>
                  <a:lnTo>
                    <a:pt x="70" y="32"/>
                  </a:lnTo>
                  <a:lnTo>
                    <a:pt x="67" y="38"/>
                  </a:lnTo>
                  <a:lnTo>
                    <a:pt x="65" y="43"/>
                  </a:lnTo>
                  <a:lnTo>
                    <a:pt x="64" y="48"/>
                  </a:lnTo>
                  <a:lnTo>
                    <a:pt x="55" y="48"/>
                  </a:lnTo>
                  <a:lnTo>
                    <a:pt x="13" y="48"/>
                  </a:lnTo>
                  <a:lnTo>
                    <a:pt x="9" y="49"/>
                  </a:lnTo>
                  <a:lnTo>
                    <a:pt x="5" y="52"/>
                  </a:lnTo>
                  <a:lnTo>
                    <a:pt x="1" y="56"/>
                  </a:lnTo>
                  <a:lnTo>
                    <a:pt x="0" y="60"/>
                  </a:lnTo>
                  <a:lnTo>
                    <a:pt x="0" y="193"/>
                  </a:lnTo>
                  <a:lnTo>
                    <a:pt x="1" y="198"/>
                  </a:lnTo>
                  <a:lnTo>
                    <a:pt x="5" y="202"/>
                  </a:lnTo>
                  <a:lnTo>
                    <a:pt x="9" y="204"/>
                  </a:lnTo>
                  <a:lnTo>
                    <a:pt x="13" y="2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en-US" sz="7140"/>
            </a:p>
          </p:txBody>
        </p:sp>
        <p:sp>
          <p:nvSpPr>
            <p:cNvPr id="13" name="Freeform 1164"/>
            <p:cNvSpPr>
              <a:spLocks/>
            </p:cNvSpPr>
            <p:nvPr/>
          </p:nvSpPr>
          <p:spPr bwMode="auto">
            <a:xfrm>
              <a:off x="5051425" y="2767013"/>
              <a:ext cx="34925" cy="34925"/>
            </a:xfrm>
            <a:custGeom>
              <a:avLst/>
              <a:gdLst>
                <a:gd name="T0" fmla="*/ 0 w 88"/>
                <a:gd name="T1" fmla="*/ 88 h 88"/>
                <a:gd name="T2" fmla="*/ 88 w 88"/>
                <a:gd name="T3" fmla="*/ 64 h 88"/>
                <a:gd name="T4" fmla="*/ 25 w 88"/>
                <a:gd name="T5" fmla="*/ 0 h 88"/>
                <a:gd name="T6" fmla="*/ 0 w 88"/>
                <a:gd name="T7" fmla="*/ 88 h 88"/>
              </a:gdLst>
              <a:ahLst/>
              <a:cxnLst>
                <a:cxn ang="0">
                  <a:pos x="T0" y="T1"/>
                </a:cxn>
                <a:cxn ang="0">
                  <a:pos x="T2" y="T3"/>
                </a:cxn>
                <a:cxn ang="0">
                  <a:pos x="T4" y="T5"/>
                </a:cxn>
                <a:cxn ang="0">
                  <a:pos x="T6" y="T7"/>
                </a:cxn>
              </a:cxnLst>
              <a:rect l="0" t="0" r="r" b="b"/>
              <a:pathLst>
                <a:path w="88" h="88">
                  <a:moveTo>
                    <a:pt x="0" y="88"/>
                  </a:moveTo>
                  <a:lnTo>
                    <a:pt x="88" y="64"/>
                  </a:lnTo>
                  <a:lnTo>
                    <a:pt x="25" y="0"/>
                  </a:lnTo>
                  <a:lnTo>
                    <a:pt x="0" y="8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en-US" sz="7140"/>
            </a:p>
          </p:txBody>
        </p:sp>
        <p:sp>
          <p:nvSpPr>
            <p:cNvPr id="14" name="Freeform 1165"/>
            <p:cNvSpPr>
              <a:spLocks/>
            </p:cNvSpPr>
            <p:nvPr/>
          </p:nvSpPr>
          <p:spPr bwMode="auto">
            <a:xfrm>
              <a:off x="5065713" y="2701925"/>
              <a:ext cx="87313" cy="85725"/>
            </a:xfrm>
            <a:custGeom>
              <a:avLst/>
              <a:gdLst>
                <a:gd name="T0" fmla="*/ 0 w 218"/>
                <a:gd name="T1" fmla="*/ 145 h 218"/>
                <a:gd name="T2" fmla="*/ 73 w 218"/>
                <a:gd name="T3" fmla="*/ 218 h 218"/>
                <a:gd name="T4" fmla="*/ 218 w 218"/>
                <a:gd name="T5" fmla="*/ 74 h 218"/>
                <a:gd name="T6" fmla="*/ 144 w 218"/>
                <a:gd name="T7" fmla="*/ 0 h 218"/>
                <a:gd name="T8" fmla="*/ 0 w 218"/>
                <a:gd name="T9" fmla="*/ 145 h 218"/>
              </a:gdLst>
              <a:ahLst/>
              <a:cxnLst>
                <a:cxn ang="0">
                  <a:pos x="T0" y="T1"/>
                </a:cxn>
                <a:cxn ang="0">
                  <a:pos x="T2" y="T3"/>
                </a:cxn>
                <a:cxn ang="0">
                  <a:pos x="T4" y="T5"/>
                </a:cxn>
                <a:cxn ang="0">
                  <a:pos x="T6" y="T7"/>
                </a:cxn>
                <a:cxn ang="0">
                  <a:pos x="T8" y="T9"/>
                </a:cxn>
              </a:cxnLst>
              <a:rect l="0" t="0" r="r" b="b"/>
              <a:pathLst>
                <a:path w="218" h="218">
                  <a:moveTo>
                    <a:pt x="0" y="145"/>
                  </a:moveTo>
                  <a:lnTo>
                    <a:pt x="73" y="218"/>
                  </a:lnTo>
                  <a:lnTo>
                    <a:pt x="218" y="74"/>
                  </a:lnTo>
                  <a:lnTo>
                    <a:pt x="144" y="0"/>
                  </a:lnTo>
                  <a:lnTo>
                    <a:pt x="0" y="1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en-US" sz="7140"/>
            </a:p>
          </p:txBody>
        </p:sp>
        <p:sp>
          <p:nvSpPr>
            <p:cNvPr id="15" name="Freeform 1166"/>
            <p:cNvSpPr>
              <a:spLocks/>
            </p:cNvSpPr>
            <p:nvPr/>
          </p:nvSpPr>
          <p:spPr bwMode="auto">
            <a:xfrm>
              <a:off x="5130800" y="2674938"/>
              <a:ext cx="49213" cy="49213"/>
            </a:xfrm>
            <a:custGeom>
              <a:avLst/>
              <a:gdLst>
                <a:gd name="T0" fmla="*/ 50 w 123"/>
                <a:gd name="T1" fmla="*/ 0 h 123"/>
                <a:gd name="T2" fmla="*/ 0 w 123"/>
                <a:gd name="T3" fmla="*/ 50 h 123"/>
                <a:gd name="T4" fmla="*/ 73 w 123"/>
                <a:gd name="T5" fmla="*/ 123 h 123"/>
                <a:gd name="T6" fmla="*/ 123 w 123"/>
                <a:gd name="T7" fmla="*/ 73 h 123"/>
                <a:gd name="T8" fmla="*/ 50 w 123"/>
                <a:gd name="T9" fmla="*/ 0 h 123"/>
              </a:gdLst>
              <a:ahLst/>
              <a:cxnLst>
                <a:cxn ang="0">
                  <a:pos x="T0" y="T1"/>
                </a:cxn>
                <a:cxn ang="0">
                  <a:pos x="T2" y="T3"/>
                </a:cxn>
                <a:cxn ang="0">
                  <a:pos x="T4" y="T5"/>
                </a:cxn>
                <a:cxn ang="0">
                  <a:pos x="T6" y="T7"/>
                </a:cxn>
                <a:cxn ang="0">
                  <a:pos x="T8" y="T9"/>
                </a:cxn>
              </a:cxnLst>
              <a:rect l="0" t="0" r="r" b="b"/>
              <a:pathLst>
                <a:path w="123" h="123">
                  <a:moveTo>
                    <a:pt x="50" y="0"/>
                  </a:moveTo>
                  <a:lnTo>
                    <a:pt x="0" y="50"/>
                  </a:lnTo>
                  <a:lnTo>
                    <a:pt x="73" y="123"/>
                  </a:lnTo>
                  <a:lnTo>
                    <a:pt x="123" y="73"/>
                  </a:lnTo>
                  <a:lnTo>
                    <a:pt x="5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en-US" sz="7140"/>
            </a:p>
          </p:txBody>
        </p:sp>
        <p:sp>
          <p:nvSpPr>
            <p:cNvPr id="16" name="Freeform 1167"/>
            <p:cNvSpPr>
              <a:spLocks/>
            </p:cNvSpPr>
            <p:nvPr/>
          </p:nvSpPr>
          <p:spPr bwMode="auto">
            <a:xfrm>
              <a:off x="4953000" y="2651125"/>
              <a:ext cx="69850" cy="9525"/>
            </a:xfrm>
            <a:custGeom>
              <a:avLst/>
              <a:gdLst>
                <a:gd name="T0" fmla="*/ 164 w 176"/>
                <a:gd name="T1" fmla="*/ 0 h 23"/>
                <a:gd name="T2" fmla="*/ 12 w 176"/>
                <a:gd name="T3" fmla="*/ 0 h 23"/>
                <a:gd name="T4" fmla="*/ 7 w 176"/>
                <a:gd name="T5" fmla="*/ 1 h 23"/>
                <a:gd name="T6" fmla="*/ 4 w 176"/>
                <a:gd name="T7" fmla="*/ 3 h 23"/>
                <a:gd name="T8" fmla="*/ 1 w 176"/>
                <a:gd name="T9" fmla="*/ 7 h 23"/>
                <a:gd name="T10" fmla="*/ 0 w 176"/>
                <a:gd name="T11" fmla="*/ 12 h 23"/>
                <a:gd name="T12" fmla="*/ 1 w 176"/>
                <a:gd name="T13" fmla="*/ 16 h 23"/>
                <a:gd name="T14" fmla="*/ 4 w 176"/>
                <a:gd name="T15" fmla="*/ 20 h 23"/>
                <a:gd name="T16" fmla="*/ 7 w 176"/>
                <a:gd name="T17" fmla="*/ 23 h 23"/>
                <a:gd name="T18" fmla="*/ 12 w 176"/>
                <a:gd name="T19" fmla="*/ 23 h 23"/>
                <a:gd name="T20" fmla="*/ 164 w 176"/>
                <a:gd name="T21" fmla="*/ 23 h 23"/>
                <a:gd name="T22" fmla="*/ 168 w 176"/>
                <a:gd name="T23" fmla="*/ 23 h 23"/>
                <a:gd name="T24" fmla="*/ 172 w 176"/>
                <a:gd name="T25" fmla="*/ 20 h 23"/>
                <a:gd name="T26" fmla="*/ 175 w 176"/>
                <a:gd name="T27" fmla="*/ 16 h 23"/>
                <a:gd name="T28" fmla="*/ 176 w 176"/>
                <a:gd name="T29" fmla="*/ 12 h 23"/>
                <a:gd name="T30" fmla="*/ 175 w 176"/>
                <a:gd name="T31" fmla="*/ 7 h 23"/>
                <a:gd name="T32" fmla="*/ 172 w 176"/>
                <a:gd name="T33" fmla="*/ 3 h 23"/>
                <a:gd name="T34" fmla="*/ 168 w 176"/>
                <a:gd name="T35" fmla="*/ 1 h 23"/>
                <a:gd name="T36" fmla="*/ 164 w 176"/>
                <a:gd name="T3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76" h="23">
                  <a:moveTo>
                    <a:pt x="164" y="0"/>
                  </a:moveTo>
                  <a:lnTo>
                    <a:pt x="12" y="0"/>
                  </a:lnTo>
                  <a:lnTo>
                    <a:pt x="7" y="1"/>
                  </a:lnTo>
                  <a:lnTo>
                    <a:pt x="4" y="3"/>
                  </a:lnTo>
                  <a:lnTo>
                    <a:pt x="1" y="7"/>
                  </a:lnTo>
                  <a:lnTo>
                    <a:pt x="0" y="12"/>
                  </a:lnTo>
                  <a:lnTo>
                    <a:pt x="1" y="16"/>
                  </a:lnTo>
                  <a:lnTo>
                    <a:pt x="4" y="20"/>
                  </a:lnTo>
                  <a:lnTo>
                    <a:pt x="7" y="23"/>
                  </a:lnTo>
                  <a:lnTo>
                    <a:pt x="12" y="23"/>
                  </a:lnTo>
                  <a:lnTo>
                    <a:pt x="164" y="23"/>
                  </a:lnTo>
                  <a:lnTo>
                    <a:pt x="168" y="23"/>
                  </a:lnTo>
                  <a:lnTo>
                    <a:pt x="172" y="20"/>
                  </a:lnTo>
                  <a:lnTo>
                    <a:pt x="175" y="16"/>
                  </a:lnTo>
                  <a:lnTo>
                    <a:pt x="176" y="12"/>
                  </a:lnTo>
                  <a:lnTo>
                    <a:pt x="175" y="7"/>
                  </a:lnTo>
                  <a:lnTo>
                    <a:pt x="172" y="3"/>
                  </a:lnTo>
                  <a:lnTo>
                    <a:pt x="168" y="1"/>
                  </a:lnTo>
                  <a:lnTo>
                    <a:pt x="16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en-US" sz="7140"/>
            </a:p>
          </p:txBody>
        </p:sp>
        <p:sp>
          <p:nvSpPr>
            <p:cNvPr id="17" name="Freeform 1168"/>
            <p:cNvSpPr>
              <a:spLocks/>
            </p:cNvSpPr>
            <p:nvPr/>
          </p:nvSpPr>
          <p:spPr bwMode="auto">
            <a:xfrm>
              <a:off x="4953000" y="2679700"/>
              <a:ext cx="69850" cy="9525"/>
            </a:xfrm>
            <a:custGeom>
              <a:avLst/>
              <a:gdLst>
                <a:gd name="T0" fmla="*/ 176 w 176"/>
                <a:gd name="T1" fmla="*/ 11 h 23"/>
                <a:gd name="T2" fmla="*/ 175 w 176"/>
                <a:gd name="T3" fmla="*/ 7 h 23"/>
                <a:gd name="T4" fmla="*/ 172 w 176"/>
                <a:gd name="T5" fmla="*/ 3 h 23"/>
                <a:gd name="T6" fmla="*/ 168 w 176"/>
                <a:gd name="T7" fmla="*/ 1 h 23"/>
                <a:gd name="T8" fmla="*/ 164 w 176"/>
                <a:gd name="T9" fmla="*/ 0 h 23"/>
                <a:gd name="T10" fmla="*/ 12 w 176"/>
                <a:gd name="T11" fmla="*/ 0 h 23"/>
                <a:gd name="T12" fmla="*/ 7 w 176"/>
                <a:gd name="T13" fmla="*/ 1 h 23"/>
                <a:gd name="T14" fmla="*/ 4 w 176"/>
                <a:gd name="T15" fmla="*/ 3 h 23"/>
                <a:gd name="T16" fmla="*/ 1 w 176"/>
                <a:gd name="T17" fmla="*/ 7 h 23"/>
                <a:gd name="T18" fmla="*/ 0 w 176"/>
                <a:gd name="T19" fmla="*/ 11 h 23"/>
                <a:gd name="T20" fmla="*/ 1 w 176"/>
                <a:gd name="T21" fmla="*/ 16 h 23"/>
                <a:gd name="T22" fmla="*/ 4 w 176"/>
                <a:gd name="T23" fmla="*/ 20 h 23"/>
                <a:gd name="T24" fmla="*/ 7 w 176"/>
                <a:gd name="T25" fmla="*/ 22 h 23"/>
                <a:gd name="T26" fmla="*/ 12 w 176"/>
                <a:gd name="T27" fmla="*/ 23 h 23"/>
                <a:gd name="T28" fmla="*/ 164 w 176"/>
                <a:gd name="T29" fmla="*/ 23 h 23"/>
                <a:gd name="T30" fmla="*/ 168 w 176"/>
                <a:gd name="T31" fmla="*/ 22 h 23"/>
                <a:gd name="T32" fmla="*/ 172 w 176"/>
                <a:gd name="T33" fmla="*/ 20 h 23"/>
                <a:gd name="T34" fmla="*/ 175 w 176"/>
                <a:gd name="T35" fmla="*/ 16 h 23"/>
                <a:gd name="T36" fmla="*/ 176 w 176"/>
                <a:gd name="T37" fmla="*/ 1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76" h="23">
                  <a:moveTo>
                    <a:pt x="176" y="11"/>
                  </a:moveTo>
                  <a:lnTo>
                    <a:pt x="175" y="7"/>
                  </a:lnTo>
                  <a:lnTo>
                    <a:pt x="172" y="3"/>
                  </a:lnTo>
                  <a:lnTo>
                    <a:pt x="168" y="1"/>
                  </a:lnTo>
                  <a:lnTo>
                    <a:pt x="164" y="0"/>
                  </a:lnTo>
                  <a:lnTo>
                    <a:pt x="12" y="0"/>
                  </a:lnTo>
                  <a:lnTo>
                    <a:pt x="7" y="1"/>
                  </a:lnTo>
                  <a:lnTo>
                    <a:pt x="4" y="3"/>
                  </a:lnTo>
                  <a:lnTo>
                    <a:pt x="1" y="7"/>
                  </a:lnTo>
                  <a:lnTo>
                    <a:pt x="0" y="11"/>
                  </a:lnTo>
                  <a:lnTo>
                    <a:pt x="1" y="16"/>
                  </a:lnTo>
                  <a:lnTo>
                    <a:pt x="4" y="20"/>
                  </a:lnTo>
                  <a:lnTo>
                    <a:pt x="7" y="22"/>
                  </a:lnTo>
                  <a:lnTo>
                    <a:pt x="12" y="23"/>
                  </a:lnTo>
                  <a:lnTo>
                    <a:pt x="164" y="23"/>
                  </a:lnTo>
                  <a:lnTo>
                    <a:pt x="168" y="22"/>
                  </a:lnTo>
                  <a:lnTo>
                    <a:pt x="172" y="20"/>
                  </a:lnTo>
                  <a:lnTo>
                    <a:pt x="175" y="16"/>
                  </a:lnTo>
                  <a:lnTo>
                    <a:pt x="176" y="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en-US" sz="7140"/>
            </a:p>
          </p:txBody>
        </p:sp>
        <p:sp>
          <p:nvSpPr>
            <p:cNvPr id="18" name="Freeform 1169"/>
            <p:cNvSpPr>
              <a:spLocks/>
            </p:cNvSpPr>
            <p:nvPr/>
          </p:nvSpPr>
          <p:spPr bwMode="auto">
            <a:xfrm>
              <a:off x="4953000" y="2708275"/>
              <a:ext cx="46038" cy="9525"/>
            </a:xfrm>
            <a:custGeom>
              <a:avLst/>
              <a:gdLst>
                <a:gd name="T0" fmla="*/ 12 w 115"/>
                <a:gd name="T1" fmla="*/ 0 h 24"/>
                <a:gd name="T2" fmla="*/ 7 w 115"/>
                <a:gd name="T3" fmla="*/ 1 h 24"/>
                <a:gd name="T4" fmla="*/ 4 w 115"/>
                <a:gd name="T5" fmla="*/ 3 h 24"/>
                <a:gd name="T6" fmla="*/ 1 w 115"/>
                <a:gd name="T7" fmla="*/ 8 h 24"/>
                <a:gd name="T8" fmla="*/ 0 w 115"/>
                <a:gd name="T9" fmla="*/ 12 h 24"/>
                <a:gd name="T10" fmla="*/ 1 w 115"/>
                <a:gd name="T11" fmla="*/ 17 h 24"/>
                <a:gd name="T12" fmla="*/ 4 w 115"/>
                <a:gd name="T13" fmla="*/ 21 h 24"/>
                <a:gd name="T14" fmla="*/ 7 w 115"/>
                <a:gd name="T15" fmla="*/ 23 h 24"/>
                <a:gd name="T16" fmla="*/ 12 w 115"/>
                <a:gd name="T17" fmla="*/ 24 h 24"/>
                <a:gd name="T18" fmla="*/ 103 w 115"/>
                <a:gd name="T19" fmla="*/ 24 h 24"/>
                <a:gd name="T20" fmla="*/ 108 w 115"/>
                <a:gd name="T21" fmla="*/ 23 h 24"/>
                <a:gd name="T22" fmla="*/ 112 w 115"/>
                <a:gd name="T23" fmla="*/ 21 h 24"/>
                <a:gd name="T24" fmla="*/ 114 w 115"/>
                <a:gd name="T25" fmla="*/ 17 h 24"/>
                <a:gd name="T26" fmla="*/ 115 w 115"/>
                <a:gd name="T27" fmla="*/ 12 h 24"/>
                <a:gd name="T28" fmla="*/ 114 w 115"/>
                <a:gd name="T29" fmla="*/ 8 h 24"/>
                <a:gd name="T30" fmla="*/ 112 w 115"/>
                <a:gd name="T31" fmla="*/ 3 h 24"/>
                <a:gd name="T32" fmla="*/ 108 w 115"/>
                <a:gd name="T33" fmla="*/ 1 h 24"/>
                <a:gd name="T34" fmla="*/ 103 w 115"/>
                <a:gd name="T35" fmla="*/ 0 h 24"/>
                <a:gd name="T36" fmla="*/ 12 w 115"/>
                <a:gd name="T37"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5" h="24">
                  <a:moveTo>
                    <a:pt x="12" y="0"/>
                  </a:moveTo>
                  <a:lnTo>
                    <a:pt x="7" y="1"/>
                  </a:lnTo>
                  <a:lnTo>
                    <a:pt x="4" y="3"/>
                  </a:lnTo>
                  <a:lnTo>
                    <a:pt x="1" y="8"/>
                  </a:lnTo>
                  <a:lnTo>
                    <a:pt x="0" y="12"/>
                  </a:lnTo>
                  <a:lnTo>
                    <a:pt x="1" y="17"/>
                  </a:lnTo>
                  <a:lnTo>
                    <a:pt x="4" y="21"/>
                  </a:lnTo>
                  <a:lnTo>
                    <a:pt x="7" y="23"/>
                  </a:lnTo>
                  <a:lnTo>
                    <a:pt x="12" y="24"/>
                  </a:lnTo>
                  <a:lnTo>
                    <a:pt x="103" y="24"/>
                  </a:lnTo>
                  <a:lnTo>
                    <a:pt x="108" y="23"/>
                  </a:lnTo>
                  <a:lnTo>
                    <a:pt x="112" y="21"/>
                  </a:lnTo>
                  <a:lnTo>
                    <a:pt x="114" y="17"/>
                  </a:lnTo>
                  <a:lnTo>
                    <a:pt x="115" y="12"/>
                  </a:lnTo>
                  <a:lnTo>
                    <a:pt x="114" y="8"/>
                  </a:lnTo>
                  <a:lnTo>
                    <a:pt x="112" y="3"/>
                  </a:lnTo>
                  <a:lnTo>
                    <a:pt x="108" y="1"/>
                  </a:lnTo>
                  <a:lnTo>
                    <a:pt x="103" y="0"/>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en-US" sz="7140"/>
            </a:p>
          </p:txBody>
        </p:sp>
      </p:grpSp>
    </p:spTree>
    <p:extLst>
      <p:ext uri="{BB962C8B-B14F-4D97-AF65-F5344CB8AC3E}">
        <p14:creationId xmlns:p14="http://schemas.microsoft.com/office/powerpoint/2010/main" val="208549151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chemeClr val="bg1">
                <a:lumMod val="95000"/>
              </a:schemeClr>
            </a:gs>
          </a:gsLst>
          <a:path path="circle">
            <a:fillToRect l="100000" t="100000"/>
          </a:path>
        </a:gradFill>
        <a:effectLst/>
      </p:bgPr>
    </p:bg>
    <p:spTree>
      <p:nvGrpSpPr>
        <p:cNvPr id="1" name=""/>
        <p:cNvGrpSpPr/>
        <p:nvPr/>
      </p:nvGrpSpPr>
      <p:grpSpPr>
        <a:xfrm>
          <a:off x="0" y="0"/>
          <a:ext cx="0" cy="0"/>
          <a:chOff x="0" y="0"/>
          <a:chExt cx="0" cy="0"/>
        </a:xfrm>
      </p:grpSpPr>
      <p:sp>
        <p:nvSpPr>
          <p:cNvPr id="4" name="Rectangle 3"/>
          <p:cNvSpPr/>
          <p:nvPr/>
        </p:nvSpPr>
        <p:spPr>
          <a:xfrm>
            <a:off x="0" y="0"/>
            <a:ext cx="18288000" cy="5120640"/>
          </a:xfrm>
          <a:prstGeom prst="rect">
            <a:avLst/>
          </a:prstGeom>
          <a:gradFill flip="none" rotWithShape="1">
            <a:gsLst>
              <a:gs pos="0">
                <a:srgbClr val="008582"/>
              </a:gs>
              <a:gs pos="100000">
                <a:schemeClr val="accent5">
                  <a:lumMod val="50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7140"/>
          </a:p>
        </p:txBody>
      </p:sp>
      <p:sp>
        <p:nvSpPr>
          <p:cNvPr id="12" name="Rounded Rectangle 11"/>
          <p:cNvSpPr/>
          <p:nvPr/>
        </p:nvSpPr>
        <p:spPr>
          <a:xfrm>
            <a:off x="7218218" y="2683843"/>
            <a:ext cx="3851564" cy="1011382"/>
          </a:xfrm>
          <a:prstGeom prst="roundRect">
            <a:avLst>
              <a:gd name="adj" fmla="val 50000"/>
            </a:avLst>
          </a:prstGeom>
          <a:solidFill>
            <a:schemeClr val="bg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7140"/>
          </a:p>
        </p:txBody>
      </p:sp>
      <p:sp>
        <p:nvSpPr>
          <p:cNvPr id="5" name="Rectangle 4"/>
          <p:cNvSpPr/>
          <p:nvPr/>
        </p:nvSpPr>
        <p:spPr>
          <a:xfrm>
            <a:off x="7696200" y="796758"/>
            <a:ext cx="9874456" cy="369332"/>
          </a:xfrm>
          <a:prstGeom prst="rect">
            <a:avLst/>
          </a:prstGeom>
        </p:spPr>
        <p:txBody>
          <a:bodyPr wrap="square">
            <a:spAutoFit/>
          </a:bodyPr>
          <a:lstStyle/>
          <a:p>
            <a:pPr algn="r"/>
            <a:r>
              <a:rPr lang="en-US" sz="18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Home </a:t>
            </a:r>
            <a:r>
              <a:rPr lang="id-ID" sz="18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a:t>
            </a:r>
            <a:r>
              <a:rPr lang="en-US" sz="18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Classes </a:t>
            </a:r>
            <a:r>
              <a:rPr lang="id-ID" sz="18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a:t>
            </a:r>
            <a:r>
              <a:rPr lang="en-US" sz="18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Schedule </a:t>
            </a:r>
            <a:r>
              <a:rPr lang="id-ID" sz="18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a:t>
            </a:r>
            <a:r>
              <a:rPr lang="en-US" sz="18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Program</a:t>
            </a:r>
            <a:r>
              <a:rPr lang="id-ID" sz="18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a:t>
            </a:r>
            <a:r>
              <a:rPr lang="en-US" sz="18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Rates </a:t>
            </a:r>
            <a:r>
              <a:rPr lang="id-ID" sz="18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a:t>
            </a:r>
            <a:r>
              <a:rPr lang="en-US" sz="18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About Richard</a:t>
            </a:r>
            <a:r>
              <a:rPr lang="id-ID" sz="18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 </a:t>
            </a:r>
            <a:r>
              <a:rPr lang="en-US" sz="18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Contact</a:t>
            </a:r>
            <a:r>
              <a:rPr lang="id-ID" sz="18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 </a:t>
            </a:r>
            <a:r>
              <a:rPr lang="en-US" sz="1800" dirty="0" err="1">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TurnupBodies</a:t>
            </a:r>
            <a:r>
              <a:rPr lang="en-US" sz="18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a:t>
            </a:r>
            <a:endParaRPr lang="id-ID" sz="18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endParaRPr>
          </a:p>
        </p:txBody>
      </p:sp>
      <p:grpSp>
        <p:nvGrpSpPr>
          <p:cNvPr id="6" name="Group 5"/>
          <p:cNvGrpSpPr/>
          <p:nvPr/>
        </p:nvGrpSpPr>
        <p:grpSpPr>
          <a:xfrm>
            <a:off x="1065781" y="640673"/>
            <a:ext cx="5607688" cy="830998"/>
            <a:chOff x="540509" y="350815"/>
            <a:chExt cx="2803844" cy="415499"/>
          </a:xfrm>
        </p:grpSpPr>
        <p:sp>
          <p:nvSpPr>
            <p:cNvPr id="7" name="TextBox 6"/>
            <p:cNvSpPr txBox="1"/>
            <p:nvPr/>
          </p:nvSpPr>
          <p:spPr>
            <a:xfrm>
              <a:off x="611874" y="350815"/>
              <a:ext cx="2732479" cy="415499"/>
            </a:xfrm>
            <a:prstGeom prst="rect">
              <a:avLst/>
            </a:prstGeom>
            <a:noFill/>
          </p:spPr>
          <p:txBody>
            <a:bodyPr wrap="none" rtlCol="0">
              <a:spAutoFit/>
            </a:bodyPr>
            <a:lstStyle/>
            <a:p>
              <a:r>
                <a:rPr lang="en-US" sz="4800" b="1" dirty="0">
                  <a:solidFill>
                    <a:schemeClr val="bg1"/>
                  </a:solidFill>
                  <a:latin typeface="Open Sans Extrabold" panose="020B0906030804020204" pitchFamily="34" charset="0"/>
                  <a:ea typeface="Open Sans Extrabold" panose="020B0906030804020204" pitchFamily="34" charset="0"/>
                  <a:cs typeface="Open Sans Extrabold" panose="020B0906030804020204" pitchFamily="34" charset="0"/>
                </a:rPr>
                <a:t>TURNUPH</a:t>
              </a:r>
              <a:r>
                <a:rPr lang="en-US" sz="4800" dirty="0">
                  <a:solidFill>
                    <a:schemeClr val="bg1"/>
                  </a:solidFill>
                  <a:latin typeface="Open Sans" panose="020B0606030504020204" pitchFamily="34" charset="0"/>
                  <a:ea typeface="Open Sans" panose="020B0606030504020204" pitchFamily="34" charset="0"/>
                  <a:cs typeface="Open Sans" panose="020B0606030504020204" pitchFamily="34" charset="0"/>
                </a:rPr>
                <a:t>BODIEZ</a:t>
              </a:r>
              <a:endParaRPr lang="id-ID" sz="48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8" name="Isosceles Triangle 7"/>
            <p:cNvSpPr/>
            <p:nvPr/>
          </p:nvSpPr>
          <p:spPr>
            <a:xfrm>
              <a:off x="540509" y="428859"/>
              <a:ext cx="143364" cy="123590"/>
            </a:xfrm>
            <a:prstGeom prst="triangle">
              <a:avLst/>
            </a:prstGeom>
            <a:solidFill>
              <a:srgbClr val="00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7140"/>
            </a:p>
          </p:txBody>
        </p:sp>
      </p:grpSp>
      <p:sp>
        <p:nvSpPr>
          <p:cNvPr id="9" name="Rectangle 8"/>
          <p:cNvSpPr/>
          <p:nvPr/>
        </p:nvSpPr>
        <p:spPr>
          <a:xfrm>
            <a:off x="7982468" y="2774035"/>
            <a:ext cx="2323072" cy="830997"/>
          </a:xfrm>
          <a:prstGeom prst="rect">
            <a:avLst/>
          </a:prstGeom>
        </p:spPr>
        <p:txBody>
          <a:bodyPr wrap="none" anchor="ctr">
            <a:spAutoFit/>
          </a:bodyPr>
          <a:lstStyle/>
          <a:p>
            <a:pPr algn="ctr"/>
            <a:r>
              <a:rPr lang="id-ID" sz="4800" dirty="0">
                <a:solidFill>
                  <a:schemeClr val="bg1">
                    <a:lumMod val="85000"/>
                  </a:schemeClr>
                </a:solidFill>
                <a:latin typeface="Open Sans Light" panose="020B0306030504020204" pitchFamily="34" charset="0"/>
                <a:ea typeface="Open Sans Light" panose="020B0306030504020204" pitchFamily="34" charset="0"/>
                <a:cs typeface="Open Sans Light" panose="020B0306030504020204" pitchFamily="34" charset="0"/>
              </a:rPr>
              <a:t>Contact</a:t>
            </a:r>
          </a:p>
        </p:txBody>
      </p:sp>
    </p:spTree>
    <p:extLst>
      <p:ext uri="{BB962C8B-B14F-4D97-AF65-F5344CB8AC3E}">
        <p14:creationId xmlns:p14="http://schemas.microsoft.com/office/powerpoint/2010/main" val="208238709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gradFill>
          <a:gsLst>
            <a:gs pos="0">
              <a:srgbClr val="008582"/>
            </a:gs>
            <a:gs pos="100000">
              <a:schemeClr val="accent5">
                <a:lumMod val="50000"/>
              </a:schemeClr>
            </a:gs>
          </a:gsLst>
          <a:path path="circle">
            <a:fillToRect l="100000" t="100000"/>
          </a:path>
        </a:gradFill>
        <a:effectLst/>
      </p:bgPr>
    </p:bg>
    <p:spTree>
      <p:nvGrpSpPr>
        <p:cNvPr id="1" name=""/>
        <p:cNvGrpSpPr/>
        <p:nvPr/>
      </p:nvGrpSpPr>
      <p:grpSpPr>
        <a:xfrm>
          <a:off x="0" y="0"/>
          <a:ext cx="0" cy="0"/>
          <a:chOff x="0" y="0"/>
          <a:chExt cx="0" cy="0"/>
        </a:xfrm>
      </p:grpSpPr>
      <p:grpSp>
        <p:nvGrpSpPr>
          <p:cNvPr id="8" name="Group 7"/>
          <p:cNvGrpSpPr/>
          <p:nvPr/>
        </p:nvGrpSpPr>
        <p:grpSpPr>
          <a:xfrm>
            <a:off x="1341120" y="1120140"/>
            <a:ext cx="8077200" cy="8046720"/>
            <a:chOff x="2590800" y="579120"/>
            <a:chExt cx="4038600" cy="4023360"/>
          </a:xfrm>
        </p:grpSpPr>
        <p:sp>
          <p:nvSpPr>
            <p:cNvPr id="7" name="Rounded Rectangle 6"/>
            <p:cNvSpPr/>
            <p:nvPr/>
          </p:nvSpPr>
          <p:spPr>
            <a:xfrm>
              <a:off x="2590800" y="579120"/>
              <a:ext cx="4038600" cy="4023360"/>
            </a:xfrm>
            <a:prstGeom prst="roundRect">
              <a:avLst>
                <a:gd name="adj" fmla="val 3409"/>
              </a:avLst>
            </a:prstGeom>
            <a:solidFill>
              <a:srgbClr val="FFFFFF"/>
            </a:solidFill>
            <a:ln>
              <a:noFill/>
            </a:ln>
            <a:effectLst>
              <a:outerShdw blurRad="50800" sx="101000" sy="101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7140"/>
            </a:p>
          </p:txBody>
        </p:sp>
        <p:pic>
          <p:nvPicPr>
            <p:cNvPr id="6" name="Picture 5"/>
            <p:cNvPicPr/>
            <p:nvPr/>
          </p:nvPicPr>
          <p:blipFill rotWithShape="1">
            <a:blip r:embed="rId2">
              <a:extLst>
                <a:ext uri="{28A0092B-C50C-407E-A947-70E740481C1C}">
                  <a14:useLocalDpi xmlns:a14="http://schemas.microsoft.com/office/drawing/2010/main" val="0"/>
                </a:ext>
              </a:extLst>
            </a:blip>
            <a:srcRect l="4119" r="34649"/>
            <a:stretch/>
          </p:blipFill>
          <p:spPr bwMode="auto">
            <a:xfrm>
              <a:off x="2686050" y="750565"/>
              <a:ext cx="3848100" cy="3787150"/>
            </a:xfrm>
            <a:prstGeom prst="rect">
              <a:avLst/>
            </a:prstGeom>
            <a:noFill/>
            <a:ln>
              <a:noFill/>
            </a:ln>
          </p:spPr>
        </p:pic>
      </p:grpSp>
      <p:sp>
        <p:nvSpPr>
          <p:cNvPr id="9" name="Rectangle 8"/>
          <p:cNvSpPr/>
          <p:nvPr/>
        </p:nvSpPr>
        <p:spPr>
          <a:xfrm>
            <a:off x="11548679" y="5268365"/>
            <a:ext cx="4205382" cy="1200329"/>
          </a:xfrm>
          <a:prstGeom prst="rect">
            <a:avLst/>
          </a:prstGeom>
        </p:spPr>
        <p:txBody>
          <a:bodyPr wrap="none">
            <a:spAutoFit/>
          </a:bodyPr>
          <a:lstStyle/>
          <a:p>
            <a:pPr algn="ctr"/>
            <a:r>
              <a:rPr lang="en-US" sz="3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Richard </a:t>
            </a:r>
            <a:r>
              <a:rPr lang="en-US" sz="3600" b="1" dirty="0" err="1">
                <a:solidFill>
                  <a:schemeClr val="bg1"/>
                </a:solidFill>
                <a:latin typeface="Open Sans" panose="020B0606030504020204" pitchFamily="34" charset="0"/>
                <a:ea typeface="Open Sans" panose="020B0606030504020204" pitchFamily="34" charset="0"/>
                <a:cs typeface="Open Sans" panose="020B0606030504020204" pitchFamily="34" charset="0"/>
              </a:rPr>
              <a:t>Dillwood</a:t>
            </a:r>
            <a:r>
              <a:rPr lang="en-US" sz="3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endParaRPr lang="id-ID" sz="3600"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pPr algn="ctr"/>
            <a:r>
              <a:rPr lang="en-US" sz="3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(404) 964-9685</a:t>
            </a:r>
            <a:endParaRPr lang="id-ID" sz="3600"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1" name="Freeform 297"/>
          <p:cNvSpPr>
            <a:spLocks noEditPoints="1"/>
          </p:cNvSpPr>
          <p:nvPr/>
        </p:nvSpPr>
        <p:spPr bwMode="auto">
          <a:xfrm>
            <a:off x="13135428" y="3678126"/>
            <a:ext cx="1031880" cy="1031880"/>
          </a:xfrm>
          <a:custGeom>
            <a:avLst/>
            <a:gdLst>
              <a:gd name="T0" fmla="*/ 60 w 197"/>
              <a:gd name="T1" fmla="*/ 3 h 197"/>
              <a:gd name="T2" fmla="*/ 21 w 197"/>
              <a:gd name="T3" fmla="*/ 14 h 197"/>
              <a:gd name="T4" fmla="*/ 8 w 197"/>
              <a:gd name="T5" fmla="*/ 28 h 197"/>
              <a:gd name="T6" fmla="*/ 0 w 197"/>
              <a:gd name="T7" fmla="*/ 59 h 197"/>
              <a:gd name="T8" fmla="*/ 2 w 197"/>
              <a:gd name="T9" fmla="*/ 67 h 197"/>
              <a:gd name="T10" fmla="*/ 40 w 197"/>
              <a:gd name="T11" fmla="*/ 67 h 197"/>
              <a:gd name="T12" fmla="*/ 44 w 197"/>
              <a:gd name="T13" fmla="*/ 66 h 197"/>
              <a:gd name="T14" fmla="*/ 49 w 197"/>
              <a:gd name="T15" fmla="*/ 42 h 197"/>
              <a:gd name="T16" fmla="*/ 55 w 197"/>
              <a:gd name="T17" fmla="*/ 34 h 197"/>
              <a:gd name="T18" fmla="*/ 142 w 197"/>
              <a:gd name="T19" fmla="*/ 34 h 197"/>
              <a:gd name="T20" fmla="*/ 148 w 197"/>
              <a:gd name="T21" fmla="*/ 58 h 197"/>
              <a:gd name="T22" fmla="*/ 152 w 197"/>
              <a:gd name="T23" fmla="*/ 66 h 197"/>
              <a:gd name="T24" fmla="*/ 156 w 197"/>
              <a:gd name="T25" fmla="*/ 67 h 197"/>
              <a:gd name="T26" fmla="*/ 194 w 197"/>
              <a:gd name="T27" fmla="*/ 67 h 197"/>
              <a:gd name="T28" fmla="*/ 196 w 197"/>
              <a:gd name="T29" fmla="*/ 59 h 197"/>
              <a:gd name="T30" fmla="*/ 188 w 197"/>
              <a:gd name="T31" fmla="*/ 28 h 197"/>
              <a:gd name="T32" fmla="*/ 176 w 197"/>
              <a:gd name="T33" fmla="*/ 14 h 197"/>
              <a:gd name="T34" fmla="*/ 137 w 197"/>
              <a:gd name="T35" fmla="*/ 3 h 197"/>
              <a:gd name="T36" fmla="*/ 99 w 197"/>
              <a:gd name="T37" fmla="*/ 107 h 197"/>
              <a:gd name="T38" fmla="*/ 86 w 197"/>
              <a:gd name="T39" fmla="*/ 112 h 197"/>
              <a:gd name="T40" fmla="*/ 82 w 197"/>
              <a:gd name="T41" fmla="*/ 123 h 197"/>
              <a:gd name="T42" fmla="*/ 91 w 197"/>
              <a:gd name="T43" fmla="*/ 138 h 197"/>
              <a:gd name="T44" fmla="*/ 102 w 197"/>
              <a:gd name="T45" fmla="*/ 139 h 197"/>
              <a:gd name="T46" fmla="*/ 114 w 197"/>
              <a:gd name="T47" fmla="*/ 126 h 197"/>
              <a:gd name="T48" fmla="*/ 113 w 197"/>
              <a:gd name="T49" fmla="*/ 117 h 197"/>
              <a:gd name="T50" fmla="*/ 99 w 197"/>
              <a:gd name="T51" fmla="*/ 107 h 197"/>
              <a:gd name="T52" fmla="*/ 86 w 197"/>
              <a:gd name="T53" fmla="*/ 59 h 197"/>
              <a:gd name="T54" fmla="*/ 76 w 197"/>
              <a:gd name="T55" fmla="*/ 49 h 197"/>
              <a:gd name="T56" fmla="*/ 66 w 197"/>
              <a:gd name="T57" fmla="*/ 55 h 197"/>
              <a:gd name="T58" fmla="*/ 10 w 197"/>
              <a:gd name="T59" fmla="*/ 129 h 197"/>
              <a:gd name="T60" fmla="*/ 4 w 197"/>
              <a:gd name="T61" fmla="*/ 144 h 197"/>
              <a:gd name="T62" fmla="*/ 5 w 197"/>
              <a:gd name="T63" fmla="*/ 166 h 197"/>
              <a:gd name="T64" fmla="*/ 21 w 197"/>
              <a:gd name="T65" fmla="*/ 176 h 197"/>
              <a:gd name="T66" fmla="*/ 25 w 197"/>
              <a:gd name="T67" fmla="*/ 191 h 197"/>
              <a:gd name="T68" fmla="*/ 35 w 197"/>
              <a:gd name="T69" fmla="*/ 197 h 197"/>
              <a:gd name="T70" fmla="*/ 45 w 197"/>
              <a:gd name="T71" fmla="*/ 187 h 197"/>
              <a:gd name="T72" fmla="*/ 152 w 197"/>
              <a:gd name="T73" fmla="*/ 187 h 197"/>
              <a:gd name="T74" fmla="*/ 162 w 197"/>
              <a:gd name="T75" fmla="*/ 197 h 197"/>
              <a:gd name="T76" fmla="*/ 171 w 197"/>
              <a:gd name="T77" fmla="*/ 191 h 197"/>
              <a:gd name="T78" fmla="*/ 177 w 197"/>
              <a:gd name="T79" fmla="*/ 176 h 197"/>
              <a:gd name="T80" fmla="*/ 191 w 197"/>
              <a:gd name="T81" fmla="*/ 166 h 197"/>
              <a:gd name="T82" fmla="*/ 193 w 197"/>
              <a:gd name="T83" fmla="*/ 144 h 197"/>
              <a:gd name="T84" fmla="*/ 187 w 197"/>
              <a:gd name="T85" fmla="*/ 129 h 197"/>
              <a:gd name="T86" fmla="*/ 130 w 197"/>
              <a:gd name="T87" fmla="*/ 55 h 197"/>
              <a:gd name="T88" fmla="*/ 121 w 197"/>
              <a:gd name="T89" fmla="*/ 49 h 197"/>
              <a:gd name="T90" fmla="*/ 111 w 197"/>
              <a:gd name="T91" fmla="*/ 59 h 197"/>
              <a:gd name="T92" fmla="*/ 99 w 197"/>
              <a:gd name="T93" fmla="*/ 90 h 197"/>
              <a:gd name="T94" fmla="*/ 121 w 197"/>
              <a:gd name="T95" fmla="*/ 99 h 197"/>
              <a:gd name="T96" fmla="*/ 131 w 197"/>
              <a:gd name="T97" fmla="*/ 123 h 197"/>
              <a:gd name="T98" fmla="*/ 125 w 197"/>
              <a:gd name="T99" fmla="*/ 141 h 197"/>
              <a:gd name="T100" fmla="*/ 105 w 197"/>
              <a:gd name="T101" fmla="*/ 155 h 197"/>
              <a:gd name="T102" fmla="*/ 85 w 197"/>
              <a:gd name="T103" fmla="*/ 153 h 197"/>
              <a:gd name="T104" fmla="*/ 68 w 197"/>
              <a:gd name="T105" fmla="*/ 135 h 197"/>
              <a:gd name="T106" fmla="*/ 66 w 197"/>
              <a:gd name="T107" fmla="*/ 117 h 197"/>
              <a:gd name="T108" fmla="*/ 80 w 197"/>
              <a:gd name="T109" fmla="*/ 95 h 197"/>
              <a:gd name="T110" fmla="*/ 99 w 197"/>
              <a:gd name="T111" fmla="*/ 90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97" h="197">
                <a:moveTo>
                  <a:pt x="99" y="0"/>
                </a:moveTo>
                <a:lnTo>
                  <a:pt x="99" y="0"/>
                </a:lnTo>
                <a:lnTo>
                  <a:pt x="72" y="1"/>
                </a:lnTo>
                <a:lnTo>
                  <a:pt x="60" y="3"/>
                </a:lnTo>
                <a:lnTo>
                  <a:pt x="48" y="5"/>
                </a:lnTo>
                <a:lnTo>
                  <a:pt x="38" y="7"/>
                </a:lnTo>
                <a:lnTo>
                  <a:pt x="29" y="10"/>
                </a:lnTo>
                <a:lnTo>
                  <a:pt x="21" y="14"/>
                </a:lnTo>
                <a:lnTo>
                  <a:pt x="16" y="18"/>
                </a:lnTo>
                <a:lnTo>
                  <a:pt x="16" y="18"/>
                </a:lnTo>
                <a:lnTo>
                  <a:pt x="11" y="23"/>
                </a:lnTo>
                <a:lnTo>
                  <a:pt x="8" y="28"/>
                </a:lnTo>
                <a:lnTo>
                  <a:pt x="4" y="39"/>
                </a:lnTo>
                <a:lnTo>
                  <a:pt x="1" y="49"/>
                </a:lnTo>
                <a:lnTo>
                  <a:pt x="0" y="59"/>
                </a:lnTo>
                <a:lnTo>
                  <a:pt x="0" y="59"/>
                </a:lnTo>
                <a:lnTo>
                  <a:pt x="0" y="60"/>
                </a:lnTo>
                <a:lnTo>
                  <a:pt x="0" y="60"/>
                </a:lnTo>
                <a:lnTo>
                  <a:pt x="0" y="64"/>
                </a:lnTo>
                <a:lnTo>
                  <a:pt x="2" y="67"/>
                </a:lnTo>
                <a:lnTo>
                  <a:pt x="4" y="69"/>
                </a:lnTo>
                <a:lnTo>
                  <a:pt x="8" y="69"/>
                </a:lnTo>
                <a:lnTo>
                  <a:pt x="8" y="69"/>
                </a:lnTo>
                <a:lnTo>
                  <a:pt x="40" y="67"/>
                </a:lnTo>
                <a:lnTo>
                  <a:pt x="40" y="67"/>
                </a:lnTo>
                <a:lnTo>
                  <a:pt x="41" y="67"/>
                </a:lnTo>
                <a:lnTo>
                  <a:pt x="41" y="67"/>
                </a:lnTo>
                <a:lnTo>
                  <a:pt x="44" y="66"/>
                </a:lnTo>
                <a:lnTo>
                  <a:pt x="46" y="64"/>
                </a:lnTo>
                <a:lnTo>
                  <a:pt x="48" y="61"/>
                </a:lnTo>
                <a:lnTo>
                  <a:pt x="49" y="58"/>
                </a:lnTo>
                <a:lnTo>
                  <a:pt x="49" y="42"/>
                </a:lnTo>
                <a:lnTo>
                  <a:pt x="49" y="42"/>
                </a:lnTo>
                <a:lnTo>
                  <a:pt x="49" y="38"/>
                </a:lnTo>
                <a:lnTo>
                  <a:pt x="51" y="36"/>
                </a:lnTo>
                <a:lnTo>
                  <a:pt x="55" y="34"/>
                </a:lnTo>
                <a:lnTo>
                  <a:pt x="58" y="33"/>
                </a:lnTo>
                <a:lnTo>
                  <a:pt x="139" y="33"/>
                </a:lnTo>
                <a:lnTo>
                  <a:pt x="139" y="33"/>
                </a:lnTo>
                <a:lnTo>
                  <a:pt x="142" y="34"/>
                </a:lnTo>
                <a:lnTo>
                  <a:pt x="145" y="36"/>
                </a:lnTo>
                <a:lnTo>
                  <a:pt x="147" y="38"/>
                </a:lnTo>
                <a:lnTo>
                  <a:pt x="148" y="42"/>
                </a:lnTo>
                <a:lnTo>
                  <a:pt x="148" y="58"/>
                </a:lnTo>
                <a:lnTo>
                  <a:pt x="148" y="58"/>
                </a:lnTo>
                <a:lnTo>
                  <a:pt x="148" y="61"/>
                </a:lnTo>
                <a:lnTo>
                  <a:pt x="150" y="64"/>
                </a:lnTo>
                <a:lnTo>
                  <a:pt x="152" y="66"/>
                </a:lnTo>
                <a:lnTo>
                  <a:pt x="155" y="67"/>
                </a:lnTo>
                <a:lnTo>
                  <a:pt x="155" y="67"/>
                </a:lnTo>
                <a:lnTo>
                  <a:pt x="156" y="67"/>
                </a:lnTo>
                <a:lnTo>
                  <a:pt x="156" y="67"/>
                </a:lnTo>
                <a:lnTo>
                  <a:pt x="189" y="69"/>
                </a:lnTo>
                <a:lnTo>
                  <a:pt x="189" y="69"/>
                </a:lnTo>
                <a:lnTo>
                  <a:pt x="192" y="69"/>
                </a:lnTo>
                <a:lnTo>
                  <a:pt x="194" y="67"/>
                </a:lnTo>
                <a:lnTo>
                  <a:pt x="196" y="64"/>
                </a:lnTo>
                <a:lnTo>
                  <a:pt x="197" y="60"/>
                </a:lnTo>
                <a:lnTo>
                  <a:pt x="197" y="60"/>
                </a:lnTo>
                <a:lnTo>
                  <a:pt x="196" y="59"/>
                </a:lnTo>
                <a:lnTo>
                  <a:pt x="196" y="59"/>
                </a:lnTo>
                <a:lnTo>
                  <a:pt x="195" y="49"/>
                </a:lnTo>
                <a:lnTo>
                  <a:pt x="192" y="39"/>
                </a:lnTo>
                <a:lnTo>
                  <a:pt x="188" y="28"/>
                </a:lnTo>
                <a:lnTo>
                  <a:pt x="185" y="23"/>
                </a:lnTo>
                <a:lnTo>
                  <a:pt x="182" y="18"/>
                </a:lnTo>
                <a:lnTo>
                  <a:pt x="182" y="18"/>
                </a:lnTo>
                <a:lnTo>
                  <a:pt x="176" y="14"/>
                </a:lnTo>
                <a:lnTo>
                  <a:pt x="167" y="10"/>
                </a:lnTo>
                <a:lnTo>
                  <a:pt x="158" y="7"/>
                </a:lnTo>
                <a:lnTo>
                  <a:pt x="148" y="5"/>
                </a:lnTo>
                <a:lnTo>
                  <a:pt x="137" y="3"/>
                </a:lnTo>
                <a:lnTo>
                  <a:pt x="124" y="1"/>
                </a:lnTo>
                <a:lnTo>
                  <a:pt x="99" y="0"/>
                </a:lnTo>
                <a:lnTo>
                  <a:pt x="99" y="0"/>
                </a:lnTo>
                <a:close/>
                <a:moveTo>
                  <a:pt x="99" y="107"/>
                </a:moveTo>
                <a:lnTo>
                  <a:pt x="99" y="107"/>
                </a:lnTo>
                <a:lnTo>
                  <a:pt x="95" y="107"/>
                </a:lnTo>
                <a:lnTo>
                  <a:pt x="91" y="108"/>
                </a:lnTo>
                <a:lnTo>
                  <a:pt x="86" y="112"/>
                </a:lnTo>
                <a:lnTo>
                  <a:pt x="83" y="117"/>
                </a:lnTo>
                <a:lnTo>
                  <a:pt x="82" y="120"/>
                </a:lnTo>
                <a:lnTo>
                  <a:pt x="82" y="123"/>
                </a:lnTo>
                <a:lnTo>
                  <a:pt x="82" y="123"/>
                </a:lnTo>
                <a:lnTo>
                  <a:pt x="82" y="126"/>
                </a:lnTo>
                <a:lnTo>
                  <a:pt x="83" y="129"/>
                </a:lnTo>
                <a:lnTo>
                  <a:pt x="86" y="134"/>
                </a:lnTo>
                <a:lnTo>
                  <a:pt x="91" y="138"/>
                </a:lnTo>
                <a:lnTo>
                  <a:pt x="95" y="139"/>
                </a:lnTo>
                <a:lnTo>
                  <a:pt x="99" y="139"/>
                </a:lnTo>
                <a:lnTo>
                  <a:pt x="99" y="139"/>
                </a:lnTo>
                <a:lnTo>
                  <a:pt x="102" y="139"/>
                </a:lnTo>
                <a:lnTo>
                  <a:pt x="105" y="138"/>
                </a:lnTo>
                <a:lnTo>
                  <a:pt x="110" y="134"/>
                </a:lnTo>
                <a:lnTo>
                  <a:pt x="113" y="129"/>
                </a:lnTo>
                <a:lnTo>
                  <a:pt x="114" y="126"/>
                </a:lnTo>
                <a:lnTo>
                  <a:pt x="115" y="123"/>
                </a:lnTo>
                <a:lnTo>
                  <a:pt x="115" y="123"/>
                </a:lnTo>
                <a:lnTo>
                  <a:pt x="114" y="120"/>
                </a:lnTo>
                <a:lnTo>
                  <a:pt x="113" y="117"/>
                </a:lnTo>
                <a:lnTo>
                  <a:pt x="110" y="112"/>
                </a:lnTo>
                <a:lnTo>
                  <a:pt x="105" y="108"/>
                </a:lnTo>
                <a:lnTo>
                  <a:pt x="102" y="107"/>
                </a:lnTo>
                <a:lnTo>
                  <a:pt x="99" y="107"/>
                </a:lnTo>
                <a:lnTo>
                  <a:pt x="99" y="107"/>
                </a:lnTo>
                <a:close/>
                <a:moveTo>
                  <a:pt x="86" y="70"/>
                </a:moveTo>
                <a:lnTo>
                  <a:pt x="86" y="59"/>
                </a:lnTo>
                <a:lnTo>
                  <a:pt x="86" y="59"/>
                </a:lnTo>
                <a:lnTo>
                  <a:pt x="85" y="55"/>
                </a:lnTo>
                <a:lnTo>
                  <a:pt x="83" y="52"/>
                </a:lnTo>
                <a:lnTo>
                  <a:pt x="79" y="50"/>
                </a:lnTo>
                <a:lnTo>
                  <a:pt x="76" y="49"/>
                </a:lnTo>
                <a:lnTo>
                  <a:pt x="76" y="49"/>
                </a:lnTo>
                <a:lnTo>
                  <a:pt x="72" y="50"/>
                </a:lnTo>
                <a:lnTo>
                  <a:pt x="69" y="52"/>
                </a:lnTo>
                <a:lnTo>
                  <a:pt x="66" y="55"/>
                </a:lnTo>
                <a:lnTo>
                  <a:pt x="66" y="59"/>
                </a:lnTo>
                <a:lnTo>
                  <a:pt x="66" y="70"/>
                </a:lnTo>
                <a:lnTo>
                  <a:pt x="10" y="129"/>
                </a:lnTo>
                <a:lnTo>
                  <a:pt x="10" y="129"/>
                </a:lnTo>
                <a:lnTo>
                  <a:pt x="7" y="132"/>
                </a:lnTo>
                <a:lnTo>
                  <a:pt x="5" y="135"/>
                </a:lnTo>
                <a:lnTo>
                  <a:pt x="4" y="139"/>
                </a:lnTo>
                <a:lnTo>
                  <a:pt x="4" y="144"/>
                </a:lnTo>
                <a:lnTo>
                  <a:pt x="4" y="160"/>
                </a:lnTo>
                <a:lnTo>
                  <a:pt x="4" y="160"/>
                </a:lnTo>
                <a:lnTo>
                  <a:pt x="4" y="163"/>
                </a:lnTo>
                <a:lnTo>
                  <a:pt x="5" y="166"/>
                </a:lnTo>
                <a:lnTo>
                  <a:pt x="8" y="171"/>
                </a:lnTo>
                <a:lnTo>
                  <a:pt x="14" y="175"/>
                </a:lnTo>
                <a:lnTo>
                  <a:pt x="17" y="176"/>
                </a:lnTo>
                <a:lnTo>
                  <a:pt x="21" y="176"/>
                </a:lnTo>
                <a:lnTo>
                  <a:pt x="25" y="176"/>
                </a:lnTo>
                <a:lnTo>
                  <a:pt x="25" y="187"/>
                </a:lnTo>
                <a:lnTo>
                  <a:pt x="25" y="187"/>
                </a:lnTo>
                <a:lnTo>
                  <a:pt x="25" y="191"/>
                </a:lnTo>
                <a:lnTo>
                  <a:pt x="28" y="194"/>
                </a:lnTo>
                <a:lnTo>
                  <a:pt x="31" y="196"/>
                </a:lnTo>
                <a:lnTo>
                  <a:pt x="35" y="197"/>
                </a:lnTo>
                <a:lnTo>
                  <a:pt x="35" y="197"/>
                </a:lnTo>
                <a:lnTo>
                  <a:pt x="38" y="196"/>
                </a:lnTo>
                <a:lnTo>
                  <a:pt x="42" y="194"/>
                </a:lnTo>
                <a:lnTo>
                  <a:pt x="44" y="191"/>
                </a:lnTo>
                <a:lnTo>
                  <a:pt x="45" y="187"/>
                </a:lnTo>
                <a:lnTo>
                  <a:pt x="45" y="176"/>
                </a:lnTo>
                <a:lnTo>
                  <a:pt x="152" y="176"/>
                </a:lnTo>
                <a:lnTo>
                  <a:pt x="152" y="187"/>
                </a:lnTo>
                <a:lnTo>
                  <a:pt x="152" y="187"/>
                </a:lnTo>
                <a:lnTo>
                  <a:pt x="152" y="191"/>
                </a:lnTo>
                <a:lnTo>
                  <a:pt x="155" y="194"/>
                </a:lnTo>
                <a:lnTo>
                  <a:pt x="158" y="196"/>
                </a:lnTo>
                <a:lnTo>
                  <a:pt x="162" y="197"/>
                </a:lnTo>
                <a:lnTo>
                  <a:pt x="162" y="197"/>
                </a:lnTo>
                <a:lnTo>
                  <a:pt x="165" y="196"/>
                </a:lnTo>
                <a:lnTo>
                  <a:pt x="169" y="194"/>
                </a:lnTo>
                <a:lnTo>
                  <a:pt x="171" y="191"/>
                </a:lnTo>
                <a:lnTo>
                  <a:pt x="173" y="187"/>
                </a:lnTo>
                <a:lnTo>
                  <a:pt x="173" y="176"/>
                </a:lnTo>
                <a:lnTo>
                  <a:pt x="177" y="176"/>
                </a:lnTo>
                <a:lnTo>
                  <a:pt x="177" y="176"/>
                </a:lnTo>
                <a:lnTo>
                  <a:pt x="180" y="176"/>
                </a:lnTo>
                <a:lnTo>
                  <a:pt x="183" y="175"/>
                </a:lnTo>
                <a:lnTo>
                  <a:pt x="188" y="171"/>
                </a:lnTo>
                <a:lnTo>
                  <a:pt x="191" y="166"/>
                </a:lnTo>
                <a:lnTo>
                  <a:pt x="192" y="163"/>
                </a:lnTo>
                <a:lnTo>
                  <a:pt x="193" y="160"/>
                </a:lnTo>
                <a:lnTo>
                  <a:pt x="193" y="144"/>
                </a:lnTo>
                <a:lnTo>
                  <a:pt x="193" y="144"/>
                </a:lnTo>
                <a:lnTo>
                  <a:pt x="192" y="139"/>
                </a:lnTo>
                <a:lnTo>
                  <a:pt x="191" y="135"/>
                </a:lnTo>
                <a:lnTo>
                  <a:pt x="189" y="132"/>
                </a:lnTo>
                <a:lnTo>
                  <a:pt x="187" y="129"/>
                </a:lnTo>
                <a:lnTo>
                  <a:pt x="131" y="70"/>
                </a:lnTo>
                <a:lnTo>
                  <a:pt x="131" y="59"/>
                </a:lnTo>
                <a:lnTo>
                  <a:pt x="131" y="59"/>
                </a:lnTo>
                <a:lnTo>
                  <a:pt x="130" y="55"/>
                </a:lnTo>
                <a:lnTo>
                  <a:pt x="128" y="52"/>
                </a:lnTo>
                <a:lnTo>
                  <a:pt x="124" y="50"/>
                </a:lnTo>
                <a:lnTo>
                  <a:pt x="121" y="49"/>
                </a:lnTo>
                <a:lnTo>
                  <a:pt x="121" y="49"/>
                </a:lnTo>
                <a:lnTo>
                  <a:pt x="117" y="50"/>
                </a:lnTo>
                <a:lnTo>
                  <a:pt x="114" y="52"/>
                </a:lnTo>
                <a:lnTo>
                  <a:pt x="111" y="55"/>
                </a:lnTo>
                <a:lnTo>
                  <a:pt x="111" y="59"/>
                </a:lnTo>
                <a:lnTo>
                  <a:pt x="111" y="70"/>
                </a:lnTo>
                <a:lnTo>
                  <a:pt x="86" y="70"/>
                </a:lnTo>
                <a:close/>
                <a:moveTo>
                  <a:pt x="99" y="90"/>
                </a:moveTo>
                <a:lnTo>
                  <a:pt x="99" y="90"/>
                </a:lnTo>
                <a:lnTo>
                  <a:pt x="105" y="91"/>
                </a:lnTo>
                <a:lnTo>
                  <a:pt x="111" y="93"/>
                </a:lnTo>
                <a:lnTo>
                  <a:pt x="116" y="95"/>
                </a:lnTo>
                <a:lnTo>
                  <a:pt x="121" y="99"/>
                </a:lnTo>
                <a:lnTo>
                  <a:pt x="125" y="105"/>
                </a:lnTo>
                <a:lnTo>
                  <a:pt x="128" y="111"/>
                </a:lnTo>
                <a:lnTo>
                  <a:pt x="130" y="117"/>
                </a:lnTo>
                <a:lnTo>
                  <a:pt x="131" y="123"/>
                </a:lnTo>
                <a:lnTo>
                  <a:pt x="131" y="123"/>
                </a:lnTo>
                <a:lnTo>
                  <a:pt x="130" y="129"/>
                </a:lnTo>
                <a:lnTo>
                  <a:pt x="128" y="135"/>
                </a:lnTo>
                <a:lnTo>
                  <a:pt x="125" y="141"/>
                </a:lnTo>
                <a:lnTo>
                  <a:pt x="121" y="147"/>
                </a:lnTo>
                <a:lnTo>
                  <a:pt x="116" y="151"/>
                </a:lnTo>
                <a:lnTo>
                  <a:pt x="111" y="153"/>
                </a:lnTo>
                <a:lnTo>
                  <a:pt x="105" y="155"/>
                </a:lnTo>
                <a:lnTo>
                  <a:pt x="99" y="156"/>
                </a:lnTo>
                <a:lnTo>
                  <a:pt x="99" y="156"/>
                </a:lnTo>
                <a:lnTo>
                  <a:pt x="91" y="155"/>
                </a:lnTo>
                <a:lnTo>
                  <a:pt x="85" y="153"/>
                </a:lnTo>
                <a:lnTo>
                  <a:pt x="80" y="151"/>
                </a:lnTo>
                <a:lnTo>
                  <a:pt x="75" y="147"/>
                </a:lnTo>
                <a:lnTo>
                  <a:pt x="71" y="141"/>
                </a:lnTo>
                <a:lnTo>
                  <a:pt x="68" y="135"/>
                </a:lnTo>
                <a:lnTo>
                  <a:pt x="66" y="129"/>
                </a:lnTo>
                <a:lnTo>
                  <a:pt x="66" y="123"/>
                </a:lnTo>
                <a:lnTo>
                  <a:pt x="66" y="123"/>
                </a:lnTo>
                <a:lnTo>
                  <a:pt x="66" y="117"/>
                </a:lnTo>
                <a:lnTo>
                  <a:pt x="68" y="111"/>
                </a:lnTo>
                <a:lnTo>
                  <a:pt x="71" y="105"/>
                </a:lnTo>
                <a:lnTo>
                  <a:pt x="75" y="99"/>
                </a:lnTo>
                <a:lnTo>
                  <a:pt x="80" y="95"/>
                </a:lnTo>
                <a:lnTo>
                  <a:pt x="85" y="93"/>
                </a:lnTo>
                <a:lnTo>
                  <a:pt x="91" y="91"/>
                </a:lnTo>
                <a:lnTo>
                  <a:pt x="99" y="90"/>
                </a:lnTo>
                <a:lnTo>
                  <a:pt x="99" y="90"/>
                </a:lnTo>
                <a:close/>
              </a:path>
            </a:pathLst>
          </a:custGeom>
          <a:solidFill>
            <a:schemeClr val="bg1">
              <a:lumMod val="95000"/>
            </a:schemeClr>
          </a:solidFill>
          <a:ln>
            <a:noFill/>
          </a:ln>
          <a:effectLst>
            <a:outerShdw blurRad="63500" sx="102000" sy="102000" algn="ctr" rotWithShape="0">
              <a:prstClr val="black">
                <a:alpha val="40000"/>
              </a:prstClr>
            </a:outerShdw>
          </a:effectLst>
          <a:extLst/>
        </p:spPr>
        <p:txBody>
          <a:bodyPr vert="horz" wrap="square" lIns="182880" tIns="91440" rIns="182880" bIns="91440" numCol="1" anchor="t" anchorCtr="0" compatLnSpc="1">
            <a:prstTxWarp prst="textNoShape">
              <a:avLst/>
            </a:prstTxWarp>
          </a:bodyPr>
          <a:lstStyle/>
          <a:p>
            <a:endParaRPr lang="en-US" sz="7140"/>
          </a:p>
        </p:txBody>
      </p:sp>
      <p:grpSp>
        <p:nvGrpSpPr>
          <p:cNvPr id="4" name="Group 3"/>
          <p:cNvGrpSpPr/>
          <p:nvPr/>
        </p:nvGrpSpPr>
        <p:grpSpPr>
          <a:xfrm>
            <a:off x="11588602" y="5194566"/>
            <a:ext cx="4125532" cy="1440252"/>
            <a:chOff x="5853711" y="2678563"/>
            <a:chExt cx="1943946" cy="720126"/>
          </a:xfrm>
        </p:grpSpPr>
        <p:cxnSp>
          <p:nvCxnSpPr>
            <p:cNvPr id="3" name="Straight Connector 2"/>
            <p:cNvCxnSpPr/>
            <p:nvPr/>
          </p:nvCxnSpPr>
          <p:spPr>
            <a:xfrm>
              <a:off x="5853711" y="2678563"/>
              <a:ext cx="1943946"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5853711" y="3398689"/>
              <a:ext cx="1943946"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62122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chemeClr val="bg1">
                <a:lumMod val="95000"/>
              </a:schemeClr>
            </a:gs>
          </a:gsLst>
          <a:path path="circle">
            <a:fillToRect l="100000" t="100000"/>
          </a:path>
        </a:gradFill>
        <a:effectLst/>
      </p:bgPr>
    </p:bg>
    <p:spTree>
      <p:nvGrpSpPr>
        <p:cNvPr id="1" name=""/>
        <p:cNvGrpSpPr/>
        <p:nvPr/>
      </p:nvGrpSpPr>
      <p:grpSpPr>
        <a:xfrm>
          <a:off x="0" y="0"/>
          <a:ext cx="0" cy="0"/>
          <a:chOff x="0" y="0"/>
          <a:chExt cx="0" cy="0"/>
        </a:xfrm>
      </p:grpSpPr>
      <p:sp>
        <p:nvSpPr>
          <p:cNvPr id="3" name="Rectangle 2"/>
          <p:cNvSpPr/>
          <p:nvPr/>
        </p:nvSpPr>
        <p:spPr>
          <a:xfrm>
            <a:off x="0" y="5120640"/>
            <a:ext cx="18288000" cy="11198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7140"/>
          </a:p>
        </p:txBody>
      </p:sp>
      <p:sp>
        <p:nvSpPr>
          <p:cNvPr id="4" name="Rectangle 3"/>
          <p:cNvSpPr/>
          <p:nvPr/>
        </p:nvSpPr>
        <p:spPr>
          <a:xfrm>
            <a:off x="0" y="0"/>
            <a:ext cx="18288000" cy="5120640"/>
          </a:xfrm>
          <a:prstGeom prst="rect">
            <a:avLst/>
          </a:prstGeom>
          <a:gradFill flip="none" rotWithShape="1">
            <a:gsLst>
              <a:gs pos="0">
                <a:srgbClr val="008582"/>
              </a:gs>
              <a:gs pos="100000">
                <a:schemeClr val="accent5">
                  <a:lumMod val="50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7140"/>
          </a:p>
        </p:txBody>
      </p:sp>
      <p:sp>
        <p:nvSpPr>
          <p:cNvPr id="10" name="Rounded Rectangle 9"/>
          <p:cNvSpPr/>
          <p:nvPr/>
        </p:nvSpPr>
        <p:spPr>
          <a:xfrm>
            <a:off x="6553200" y="2683843"/>
            <a:ext cx="5181600" cy="1011382"/>
          </a:xfrm>
          <a:prstGeom prst="roundRect">
            <a:avLst>
              <a:gd name="adj" fmla="val 50000"/>
            </a:avLst>
          </a:prstGeom>
          <a:solidFill>
            <a:schemeClr val="bg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7140"/>
          </a:p>
        </p:txBody>
      </p:sp>
      <p:sp>
        <p:nvSpPr>
          <p:cNvPr id="5" name="Rectangle 4"/>
          <p:cNvSpPr/>
          <p:nvPr/>
        </p:nvSpPr>
        <p:spPr>
          <a:xfrm>
            <a:off x="7696200" y="796758"/>
            <a:ext cx="9874456" cy="369332"/>
          </a:xfrm>
          <a:prstGeom prst="rect">
            <a:avLst/>
          </a:prstGeom>
        </p:spPr>
        <p:txBody>
          <a:bodyPr wrap="square">
            <a:spAutoFit/>
          </a:bodyPr>
          <a:lstStyle/>
          <a:p>
            <a:pPr algn="r"/>
            <a:r>
              <a:rPr lang="en-US" sz="18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Home </a:t>
            </a:r>
            <a:r>
              <a:rPr lang="id-ID" sz="18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a:t>
            </a:r>
            <a:r>
              <a:rPr lang="en-US" sz="18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Classes </a:t>
            </a:r>
            <a:r>
              <a:rPr lang="id-ID" sz="18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a:t>
            </a:r>
            <a:r>
              <a:rPr lang="en-US" sz="18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Schedule </a:t>
            </a:r>
            <a:r>
              <a:rPr lang="id-ID" sz="18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a:t>
            </a:r>
            <a:r>
              <a:rPr lang="en-US" sz="18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Program</a:t>
            </a:r>
            <a:r>
              <a:rPr lang="id-ID" sz="18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a:t>
            </a:r>
            <a:r>
              <a:rPr lang="en-US" sz="18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Rates </a:t>
            </a:r>
            <a:r>
              <a:rPr lang="id-ID" sz="18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a:t>
            </a:r>
            <a:r>
              <a:rPr lang="en-US" sz="18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About Richard</a:t>
            </a:r>
            <a:r>
              <a:rPr lang="id-ID" sz="18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 </a:t>
            </a:r>
            <a:r>
              <a:rPr lang="en-US" sz="18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Contact</a:t>
            </a:r>
            <a:r>
              <a:rPr lang="id-ID" sz="18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 </a:t>
            </a:r>
            <a:r>
              <a:rPr lang="en-US" sz="1800" dirty="0" err="1">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TurnupBodies</a:t>
            </a:r>
            <a:r>
              <a:rPr lang="en-US" sz="18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a:t>
            </a:r>
            <a:endParaRPr lang="id-ID" sz="18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endParaRPr>
          </a:p>
        </p:txBody>
      </p:sp>
      <p:grpSp>
        <p:nvGrpSpPr>
          <p:cNvPr id="6" name="Group 5"/>
          <p:cNvGrpSpPr/>
          <p:nvPr/>
        </p:nvGrpSpPr>
        <p:grpSpPr>
          <a:xfrm>
            <a:off x="1065781" y="640673"/>
            <a:ext cx="5607688" cy="830998"/>
            <a:chOff x="540509" y="350815"/>
            <a:chExt cx="2803844" cy="415499"/>
          </a:xfrm>
        </p:grpSpPr>
        <p:sp>
          <p:nvSpPr>
            <p:cNvPr id="7" name="TextBox 6"/>
            <p:cNvSpPr txBox="1"/>
            <p:nvPr/>
          </p:nvSpPr>
          <p:spPr>
            <a:xfrm>
              <a:off x="611874" y="350815"/>
              <a:ext cx="2732479" cy="415499"/>
            </a:xfrm>
            <a:prstGeom prst="rect">
              <a:avLst/>
            </a:prstGeom>
            <a:noFill/>
          </p:spPr>
          <p:txBody>
            <a:bodyPr wrap="none" rtlCol="0">
              <a:spAutoFit/>
            </a:bodyPr>
            <a:lstStyle/>
            <a:p>
              <a:r>
                <a:rPr lang="en-US" sz="4800" b="1" dirty="0">
                  <a:solidFill>
                    <a:schemeClr val="bg1"/>
                  </a:solidFill>
                  <a:latin typeface="Open Sans Extrabold" panose="020B0906030804020204" pitchFamily="34" charset="0"/>
                  <a:ea typeface="Open Sans Extrabold" panose="020B0906030804020204" pitchFamily="34" charset="0"/>
                  <a:cs typeface="Open Sans Extrabold" panose="020B0906030804020204" pitchFamily="34" charset="0"/>
                </a:rPr>
                <a:t>TURNUPH</a:t>
              </a:r>
              <a:r>
                <a:rPr lang="en-US" sz="4800" dirty="0">
                  <a:solidFill>
                    <a:schemeClr val="bg1"/>
                  </a:solidFill>
                  <a:latin typeface="Open Sans" panose="020B0606030504020204" pitchFamily="34" charset="0"/>
                  <a:ea typeface="Open Sans" panose="020B0606030504020204" pitchFamily="34" charset="0"/>
                  <a:cs typeface="Open Sans" panose="020B0606030504020204" pitchFamily="34" charset="0"/>
                </a:rPr>
                <a:t>BODIEZ</a:t>
              </a:r>
              <a:endParaRPr lang="id-ID" sz="48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8" name="Isosceles Triangle 7"/>
            <p:cNvSpPr/>
            <p:nvPr/>
          </p:nvSpPr>
          <p:spPr>
            <a:xfrm>
              <a:off x="540509" y="428859"/>
              <a:ext cx="143364" cy="123590"/>
            </a:xfrm>
            <a:prstGeom prst="triangle">
              <a:avLst/>
            </a:prstGeom>
            <a:solidFill>
              <a:srgbClr val="00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7140"/>
            </a:p>
          </p:txBody>
        </p:sp>
      </p:grpSp>
      <p:sp>
        <p:nvSpPr>
          <p:cNvPr id="9" name="Rectangle 8"/>
          <p:cNvSpPr/>
          <p:nvPr/>
        </p:nvSpPr>
        <p:spPr>
          <a:xfrm>
            <a:off x="7117746" y="2774035"/>
            <a:ext cx="4052520" cy="830997"/>
          </a:xfrm>
          <a:prstGeom prst="rect">
            <a:avLst/>
          </a:prstGeom>
        </p:spPr>
        <p:txBody>
          <a:bodyPr wrap="none" anchor="ctr">
            <a:spAutoFit/>
          </a:bodyPr>
          <a:lstStyle/>
          <a:p>
            <a:pPr algn="ctr"/>
            <a:r>
              <a:rPr lang="id-ID" sz="4800" dirty="0">
                <a:solidFill>
                  <a:schemeClr val="bg1">
                    <a:lumMod val="85000"/>
                  </a:schemeClr>
                </a:solidFill>
                <a:latin typeface="Open Sans Light" panose="020B0306030504020204" pitchFamily="34" charset="0"/>
                <a:ea typeface="Open Sans Light" panose="020B0306030504020204" pitchFamily="34" charset="0"/>
                <a:cs typeface="Open Sans Light" panose="020B0306030504020204" pitchFamily="34" charset="0"/>
              </a:rPr>
              <a:t>TurnupBodies</a:t>
            </a:r>
          </a:p>
        </p:txBody>
      </p:sp>
      <p:sp>
        <p:nvSpPr>
          <p:cNvPr id="2" name="Rectangle 1"/>
          <p:cNvSpPr/>
          <p:nvPr/>
        </p:nvSpPr>
        <p:spPr>
          <a:xfrm>
            <a:off x="5013960" y="7483500"/>
            <a:ext cx="8260080" cy="954107"/>
          </a:xfrm>
          <a:prstGeom prst="rect">
            <a:avLst/>
          </a:prstGeom>
        </p:spPr>
        <p:txBody>
          <a:bodyPr wrap="square">
            <a:spAutoFit/>
          </a:bodyPr>
          <a:lstStyle/>
          <a:p>
            <a:pPr algn="ctr" fontAlgn="base"/>
            <a:r>
              <a:rPr lang="en-US" sz="2800" dirty="0">
                <a:solidFill>
                  <a:schemeClr val="tx1">
                    <a:lumMod val="95000"/>
                    <a:lumOff val="5000"/>
                  </a:schemeClr>
                </a:solidFill>
                <a:latin typeface="Open Sans Light" panose="020B0306030504020204" pitchFamily="34" charset="0"/>
                <a:ea typeface="Open Sans Light" panose="020B0306030504020204" pitchFamily="34" charset="0"/>
                <a:cs typeface="Open Sans Light" panose="020B0306030504020204" pitchFamily="34" charset="0"/>
              </a:rPr>
              <a:t>Please take a minute to read my testimonials </a:t>
            </a:r>
            <a:endParaRPr lang="id-ID" sz="2800" dirty="0">
              <a:solidFill>
                <a:schemeClr val="tx1">
                  <a:lumMod val="95000"/>
                  <a:lumOff val="5000"/>
                </a:schemeClr>
              </a:solidFill>
              <a:latin typeface="Open Sans Light" panose="020B0306030504020204" pitchFamily="34" charset="0"/>
              <a:ea typeface="Open Sans Light" panose="020B0306030504020204" pitchFamily="34" charset="0"/>
              <a:cs typeface="Open Sans Light" panose="020B0306030504020204" pitchFamily="34" charset="0"/>
            </a:endParaRPr>
          </a:p>
          <a:p>
            <a:pPr algn="ctr" fontAlgn="base"/>
            <a:r>
              <a:rPr lang="en-US" sz="2800" dirty="0">
                <a:solidFill>
                  <a:schemeClr val="tx1">
                    <a:lumMod val="95000"/>
                    <a:lumOff val="5000"/>
                  </a:schemeClr>
                </a:solidFill>
                <a:latin typeface="Open Sans Light" panose="020B0306030504020204" pitchFamily="34" charset="0"/>
                <a:ea typeface="Open Sans Light" panose="020B0306030504020204" pitchFamily="34" charset="0"/>
                <a:cs typeface="Open Sans Light" panose="020B0306030504020204" pitchFamily="34" charset="0"/>
              </a:rPr>
              <a:t>and then </a:t>
            </a:r>
            <a:r>
              <a:rPr lang="en-US" sz="2800" u="sng" dirty="0">
                <a:solidFill>
                  <a:schemeClr val="tx1">
                    <a:lumMod val="95000"/>
                    <a:lumOff val="5000"/>
                  </a:schemeClr>
                </a:solidFill>
                <a:latin typeface="Open Sans Light" panose="020B0306030504020204" pitchFamily="34" charset="0"/>
                <a:ea typeface="Open Sans Light" panose="020B0306030504020204" pitchFamily="34" charset="0"/>
                <a:cs typeface="Open Sans Light" panose="020B0306030504020204" pitchFamily="34" charset="0"/>
                <a:hlinkClick r:id="rId2"/>
              </a:rPr>
              <a:t>contact me</a:t>
            </a:r>
            <a:r>
              <a:rPr lang="en-US" sz="2800" dirty="0">
                <a:solidFill>
                  <a:schemeClr val="tx1">
                    <a:lumMod val="95000"/>
                    <a:lumOff val="5000"/>
                  </a:schemeClr>
                </a:solidFill>
                <a:latin typeface="Open Sans Light" panose="020B0306030504020204" pitchFamily="34" charset="0"/>
                <a:ea typeface="Open Sans Light" panose="020B0306030504020204" pitchFamily="34" charset="0"/>
                <a:cs typeface="Open Sans Light" panose="020B0306030504020204" pitchFamily="34" charset="0"/>
              </a:rPr>
              <a:t> to get started!</a:t>
            </a:r>
            <a:endParaRPr lang="id-ID" sz="3200" dirty="0">
              <a:solidFill>
                <a:schemeClr val="tx1">
                  <a:lumMod val="95000"/>
                  <a:lumOff val="5000"/>
                </a:schemeClr>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11" name="Rectangle 10"/>
          <p:cNvSpPr/>
          <p:nvPr/>
        </p:nvSpPr>
        <p:spPr>
          <a:xfrm>
            <a:off x="1089660" y="5276728"/>
            <a:ext cx="16108680" cy="757130"/>
          </a:xfrm>
          <a:prstGeom prst="rect">
            <a:avLst/>
          </a:prstGeom>
        </p:spPr>
        <p:txBody>
          <a:bodyPr wrap="square">
            <a:spAutoFit/>
          </a:bodyPr>
          <a:lstStyle/>
          <a:p>
            <a:pPr algn="ctr">
              <a:lnSpc>
                <a:spcPct val="120000"/>
              </a:lnSpc>
              <a:spcAft>
                <a:spcPts val="1200"/>
              </a:spcAft>
            </a:pPr>
            <a:r>
              <a:rPr lang="en-US" sz="3600" b="1" i="1" spc="100" dirty="0">
                <a:gradFill>
                  <a:gsLst>
                    <a:gs pos="100000">
                      <a:schemeClr val="accent5">
                        <a:lumMod val="50000"/>
                      </a:schemeClr>
                    </a:gs>
                    <a:gs pos="0">
                      <a:srgbClr val="008582"/>
                    </a:gs>
                  </a:gsLst>
                  <a:path path="circle">
                    <a:fillToRect l="100000" t="100000"/>
                  </a:path>
                </a:gradFill>
                <a:latin typeface="Open Sans Extrabold" panose="020B0906030804020204" pitchFamily="34" charset="0"/>
                <a:ea typeface="Open Sans Extrabold" panose="020B0906030804020204" pitchFamily="34" charset="0"/>
                <a:cs typeface="Open Sans Extrabold" panose="020B0906030804020204" pitchFamily="34" charset="0"/>
              </a:rPr>
              <a:t>START YOUR</a:t>
            </a:r>
            <a:r>
              <a:rPr lang="id-ID" sz="3600" b="1" i="1" spc="100" dirty="0">
                <a:gradFill>
                  <a:gsLst>
                    <a:gs pos="100000">
                      <a:schemeClr val="accent5">
                        <a:lumMod val="50000"/>
                      </a:schemeClr>
                    </a:gs>
                    <a:gs pos="0">
                      <a:srgbClr val="008582"/>
                    </a:gs>
                  </a:gsLst>
                  <a:path path="circle">
                    <a:fillToRect l="100000" t="100000"/>
                  </a:path>
                </a:gradFill>
                <a:latin typeface="Open Sans Extrabold" panose="020B0906030804020204" pitchFamily="34" charset="0"/>
                <a:ea typeface="Open Sans Extrabold" panose="020B0906030804020204" pitchFamily="34" charset="0"/>
                <a:cs typeface="Open Sans Extrabold" panose="020B0906030804020204" pitchFamily="34" charset="0"/>
              </a:rPr>
              <a:t> </a:t>
            </a:r>
            <a:r>
              <a:rPr lang="en-US" sz="3600" b="1" i="1" spc="100" dirty="0">
                <a:gradFill>
                  <a:gsLst>
                    <a:gs pos="100000">
                      <a:schemeClr val="accent5">
                        <a:lumMod val="50000"/>
                      </a:schemeClr>
                    </a:gs>
                    <a:gs pos="0">
                      <a:srgbClr val="008582"/>
                    </a:gs>
                  </a:gsLst>
                  <a:path path="circle">
                    <a:fillToRect l="100000" t="100000"/>
                  </a:path>
                </a:gradFill>
                <a:latin typeface="Open Sans Extrabold" panose="020B0906030804020204" pitchFamily="34" charset="0"/>
                <a:ea typeface="Open Sans Extrabold" panose="020B0906030804020204" pitchFamily="34" charset="0"/>
                <a:cs typeface="Open Sans Extrabold" panose="020B0906030804020204" pitchFamily="34" charset="0"/>
              </a:rPr>
              <a:t>TURNUPBODIES TRANSFORMATION!</a:t>
            </a:r>
          </a:p>
        </p:txBody>
      </p:sp>
      <p:grpSp>
        <p:nvGrpSpPr>
          <p:cNvPr id="16" name="Group 15"/>
          <p:cNvGrpSpPr/>
          <p:nvPr/>
        </p:nvGrpSpPr>
        <p:grpSpPr>
          <a:xfrm>
            <a:off x="5257800" y="7336160"/>
            <a:ext cx="7772400" cy="1341120"/>
            <a:chOff x="3436777" y="3694511"/>
            <a:chExt cx="2270446" cy="670560"/>
          </a:xfrm>
        </p:grpSpPr>
        <p:cxnSp>
          <p:nvCxnSpPr>
            <p:cNvPr id="14" name="Straight Connector 13"/>
            <p:cNvCxnSpPr/>
            <p:nvPr/>
          </p:nvCxnSpPr>
          <p:spPr>
            <a:xfrm>
              <a:off x="3436777" y="3694511"/>
              <a:ext cx="2270446" cy="0"/>
            </a:xfrm>
            <a:prstGeom prst="line">
              <a:avLst/>
            </a:prstGeom>
            <a:ln>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3436777" y="4365071"/>
              <a:ext cx="2270446" cy="0"/>
            </a:xfrm>
            <a:prstGeom prst="line">
              <a:avLst/>
            </a:prstGeom>
            <a:ln>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27473054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gradFill>
          <a:gsLst>
            <a:gs pos="0">
              <a:srgbClr val="008582"/>
            </a:gs>
            <a:gs pos="100000">
              <a:schemeClr val="accent5">
                <a:lumMod val="50000"/>
              </a:schemeClr>
            </a:gs>
          </a:gsLst>
          <a:path path="circle">
            <a:fillToRect l="100000" t="100000"/>
          </a:path>
        </a:gradFill>
        <a:effectLst/>
      </p:bgPr>
    </p:bg>
    <p:spTree>
      <p:nvGrpSpPr>
        <p:cNvPr id="1" name=""/>
        <p:cNvGrpSpPr/>
        <p:nvPr/>
      </p:nvGrpSpPr>
      <p:grpSpPr>
        <a:xfrm>
          <a:off x="0" y="0"/>
          <a:ext cx="0" cy="0"/>
          <a:chOff x="0" y="0"/>
          <a:chExt cx="0" cy="0"/>
        </a:xfrm>
      </p:grpSpPr>
      <p:pic>
        <p:nvPicPr>
          <p:cNvPr id="21" name="Picture 20"/>
          <p:cNvPicPr>
            <a:picLocks noChangeAspect="1"/>
          </p:cNvPicPr>
          <p:nvPr/>
        </p:nvPicPr>
        <p:blipFill rotWithShape="1">
          <a:blip r:embed="rId2" cstate="print">
            <a:extLst>
              <a:ext uri="{28A0092B-C50C-407E-A947-70E740481C1C}">
                <a14:useLocalDpi xmlns:a14="http://schemas.microsoft.com/office/drawing/2010/main" val="0"/>
              </a:ext>
            </a:extLst>
          </a:blip>
          <a:srcRect l="25417" t="11798" r="7672" b="12894"/>
          <a:stretch/>
        </p:blipFill>
        <p:spPr>
          <a:xfrm>
            <a:off x="6670088" y="1141812"/>
            <a:ext cx="5297264" cy="7975504"/>
          </a:xfrm>
          <a:prstGeom prst="rect">
            <a:avLst/>
          </a:prstGeom>
          <a:effectLst>
            <a:outerShdw blurRad="50800" sx="101000" sy="101000" algn="ctr" rotWithShape="0">
              <a:prstClr val="black">
                <a:alpha val="40000"/>
              </a:prstClr>
            </a:outerShdw>
          </a:effectLst>
        </p:spPr>
      </p:pic>
      <p:pic>
        <p:nvPicPr>
          <p:cNvPr id="6" name="Picture 5"/>
          <p:cNvPicPr>
            <a:picLocks noChangeAspect="1"/>
          </p:cNvPicPr>
          <p:nvPr/>
        </p:nvPicPr>
        <p:blipFill rotWithShape="1">
          <a:blip r:embed="rId3" cstate="print">
            <a:extLst>
              <a:ext uri="{28A0092B-C50C-407E-A947-70E740481C1C}">
                <a14:useLocalDpi xmlns:a14="http://schemas.microsoft.com/office/drawing/2010/main" val="0"/>
              </a:ext>
            </a:extLst>
          </a:blip>
          <a:srcRect t="6647" b="31405"/>
          <a:stretch/>
        </p:blipFill>
        <p:spPr>
          <a:xfrm>
            <a:off x="12266070" y="1141812"/>
            <a:ext cx="4880776" cy="3846992"/>
          </a:xfrm>
          <a:prstGeom prst="rect">
            <a:avLst/>
          </a:prstGeom>
          <a:effectLst>
            <a:outerShdw blurRad="50800" sx="101000" sy="101000" algn="ctr" rotWithShape="0">
              <a:prstClr val="black">
                <a:alpha val="40000"/>
              </a:prstClr>
            </a:outerShdw>
          </a:effectLst>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266070" y="5250621"/>
            <a:ext cx="4880776" cy="3866702"/>
          </a:xfrm>
          <a:prstGeom prst="rect">
            <a:avLst/>
          </a:prstGeom>
          <a:effectLst>
            <a:outerShdw blurRad="50800" sx="101000" sy="101000" algn="ctr" rotWithShape="0">
              <a:prstClr val="black">
                <a:alpha val="40000"/>
              </a:prstClr>
            </a:outerShdw>
          </a:effectLst>
        </p:spPr>
      </p:pic>
      <p:grpSp>
        <p:nvGrpSpPr>
          <p:cNvPr id="9" name="Group 8"/>
          <p:cNvGrpSpPr/>
          <p:nvPr/>
        </p:nvGrpSpPr>
        <p:grpSpPr>
          <a:xfrm>
            <a:off x="1136232" y="1141815"/>
            <a:ext cx="5228260" cy="3851234"/>
            <a:chOff x="515831" y="434185"/>
            <a:chExt cx="2766672" cy="2037981"/>
          </a:xfrm>
          <a:effectLst>
            <a:outerShdw blurRad="50800" sx="101000" sy="101000" algn="ctr" rotWithShape="0">
              <a:prstClr val="black">
                <a:alpha val="40000"/>
              </a:prstClr>
            </a:outerShdw>
          </a:effectLst>
        </p:grpSpPr>
        <p:pic>
          <p:nvPicPr>
            <p:cNvPr id="12" name="Picture 11"/>
            <p:cNvPicPr>
              <a:picLocks noChangeAspect="1"/>
            </p:cNvPicPr>
            <p:nvPr/>
          </p:nvPicPr>
          <p:blipFill rotWithShape="1">
            <a:blip r:embed="rId5" cstate="print">
              <a:extLst>
                <a:ext uri="{28A0092B-C50C-407E-A947-70E740481C1C}">
                  <a14:useLocalDpi xmlns:a14="http://schemas.microsoft.com/office/drawing/2010/main" val="0"/>
                </a:ext>
              </a:extLst>
            </a:blip>
            <a:srcRect l="67142" b="31918"/>
            <a:stretch/>
          </p:blipFill>
          <p:spPr>
            <a:xfrm>
              <a:off x="515831" y="434185"/>
              <a:ext cx="1352710" cy="2037980"/>
            </a:xfrm>
            <a:prstGeom prst="rect">
              <a:avLst/>
            </a:prstGeom>
          </p:spPr>
        </p:pic>
        <p:pic>
          <p:nvPicPr>
            <p:cNvPr id="19" name="Picture 18"/>
            <p:cNvPicPr>
              <a:picLocks noChangeAspect="1"/>
            </p:cNvPicPr>
            <p:nvPr/>
          </p:nvPicPr>
          <p:blipFill rotWithShape="1">
            <a:blip r:embed="rId6">
              <a:extLst>
                <a:ext uri="{BEBA8EAE-BF5A-486C-A8C5-ECC9F3942E4B}">
                  <a14:imgProps xmlns:a14="http://schemas.microsoft.com/office/drawing/2010/main">
                    <a14:imgLayer r:embed="rId7">
                      <a14:imgEffect>
                        <a14:sharpenSoften amount="25000"/>
                      </a14:imgEffect>
                    </a14:imgLayer>
                  </a14:imgProps>
                </a:ext>
              </a:extLst>
            </a:blip>
            <a:srcRect t="2287" b="5940"/>
            <a:stretch/>
          </p:blipFill>
          <p:spPr>
            <a:xfrm>
              <a:off x="1927860" y="434185"/>
              <a:ext cx="1354643" cy="2037981"/>
            </a:xfrm>
            <a:prstGeom prst="rect">
              <a:avLst/>
            </a:prstGeom>
          </p:spPr>
        </p:pic>
      </p:grpSp>
      <p:grpSp>
        <p:nvGrpSpPr>
          <p:cNvPr id="13" name="Group 12"/>
          <p:cNvGrpSpPr/>
          <p:nvPr/>
        </p:nvGrpSpPr>
        <p:grpSpPr>
          <a:xfrm>
            <a:off x="1136233" y="5250620"/>
            <a:ext cx="5235142" cy="3866700"/>
            <a:chOff x="549698" y="2712985"/>
            <a:chExt cx="2762464" cy="2040369"/>
          </a:xfrm>
          <a:effectLst>
            <a:outerShdw blurRad="50800" sx="101000" sy="101000" algn="ctr" rotWithShape="0">
              <a:prstClr val="black">
                <a:alpha val="40000"/>
              </a:prstClr>
            </a:outerShdw>
          </a:effectLst>
        </p:grpSpPr>
        <p:pic>
          <p:nvPicPr>
            <p:cNvPr id="10" name="Picture 9"/>
            <p:cNvPicPr>
              <a:picLocks noChangeAspect="1"/>
            </p:cNvPicPr>
            <p:nvPr/>
          </p:nvPicPr>
          <p:blipFill rotWithShape="1">
            <a:blip r:embed="rId8" cstate="print">
              <a:extLst>
                <a:ext uri="{28A0092B-C50C-407E-A947-70E740481C1C}">
                  <a14:useLocalDpi xmlns:a14="http://schemas.microsoft.com/office/drawing/2010/main" val="0"/>
                </a:ext>
              </a:extLst>
            </a:blip>
            <a:srcRect l="14177" t="42788" r="29303" b="30276"/>
            <a:stretch/>
          </p:blipFill>
          <p:spPr>
            <a:xfrm rot="5400000">
              <a:off x="1614657" y="3055850"/>
              <a:ext cx="2040367" cy="1354642"/>
            </a:xfrm>
            <a:prstGeom prst="rect">
              <a:avLst/>
            </a:prstGeom>
          </p:spPr>
        </p:pic>
        <p:pic>
          <p:nvPicPr>
            <p:cNvPr id="18" name="Picture 17"/>
            <p:cNvPicPr>
              <a:picLocks noChangeAspect="1"/>
            </p:cNvPicPr>
            <p:nvPr/>
          </p:nvPicPr>
          <p:blipFill rotWithShape="1">
            <a:blip r:embed="rId9" cstate="print">
              <a:extLst>
                <a:ext uri="{28A0092B-C50C-407E-A947-70E740481C1C}">
                  <a14:useLocalDpi xmlns:a14="http://schemas.microsoft.com/office/drawing/2010/main" val="0"/>
                </a:ext>
              </a:extLst>
            </a:blip>
            <a:srcRect l="6109" t="4783" r="31670" b="65563"/>
            <a:stretch/>
          </p:blipFill>
          <p:spPr>
            <a:xfrm rot="5400000">
              <a:off x="207063" y="3055620"/>
              <a:ext cx="2037980" cy="1352710"/>
            </a:xfrm>
            <a:prstGeom prst="rect">
              <a:avLst/>
            </a:prstGeom>
          </p:spPr>
        </p:pic>
      </p:grpSp>
      <p:sp>
        <p:nvSpPr>
          <p:cNvPr id="27" name="Rectangle 26"/>
          <p:cNvSpPr/>
          <p:nvPr/>
        </p:nvSpPr>
        <p:spPr>
          <a:xfrm>
            <a:off x="1141159" y="8411064"/>
            <a:ext cx="5228262" cy="701728"/>
          </a:xfrm>
          <a:prstGeom prst="rect">
            <a:avLst/>
          </a:prstGeom>
          <a:gradFill flip="none" rotWithShape="1">
            <a:gsLst>
              <a:gs pos="100000">
                <a:srgbClr val="008582">
                  <a:alpha val="0"/>
                </a:srgbClr>
              </a:gs>
              <a:gs pos="55000">
                <a:srgbClr val="009999">
                  <a:alpha val="80000"/>
                </a:srgb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3200"/>
          </a:p>
        </p:txBody>
      </p:sp>
      <p:sp>
        <p:nvSpPr>
          <p:cNvPr id="28" name="Rectangle 27"/>
          <p:cNvSpPr/>
          <p:nvPr/>
        </p:nvSpPr>
        <p:spPr>
          <a:xfrm>
            <a:off x="1463530" y="8494162"/>
            <a:ext cx="4583516" cy="535531"/>
          </a:xfrm>
          <a:prstGeom prst="rect">
            <a:avLst/>
          </a:prstGeom>
        </p:spPr>
        <p:txBody>
          <a:bodyPr wrap="square" anchor="ctr">
            <a:spAutoFit/>
          </a:bodyPr>
          <a:lstStyle/>
          <a:p>
            <a:pPr algn="ctr">
              <a:lnSpc>
                <a:spcPct val="120000"/>
              </a:lnSpc>
              <a:spcAft>
                <a:spcPts val="1200"/>
              </a:spcAft>
            </a:pPr>
            <a:r>
              <a:rPr lang="en-US" sz="2400" i="1" spc="200" dirty="0">
                <a:solidFill>
                  <a:schemeClr val="bg1"/>
                </a:solidFill>
                <a:effectLst>
                  <a:outerShdw blurRad="63500" sx="102000" sy="102000" algn="ctr" rotWithShape="0">
                    <a:prstClr val="black">
                      <a:alpha val="40000"/>
                    </a:prstClr>
                  </a:outerShdw>
                </a:effectLst>
                <a:latin typeface="Open Sans Extrabold" panose="020B0906030804020204" pitchFamily="34" charset="0"/>
                <a:ea typeface="Open Sans Extrabold" panose="020B0906030804020204" pitchFamily="34" charset="0"/>
                <a:cs typeface="Open Sans Extrabold" panose="020B0906030804020204" pitchFamily="34" charset="0"/>
              </a:rPr>
              <a:t>TRANSFORMATION</a:t>
            </a:r>
            <a:r>
              <a:rPr lang="id-ID" sz="2400" b="1" i="1" spc="200" dirty="0">
                <a:solidFill>
                  <a:schemeClr val="bg1"/>
                </a:solidFill>
                <a:effectLst>
                  <a:outerShdw blurRad="63500" sx="102000" sy="102000" algn="ctr" rotWithShape="0">
                    <a:prstClr val="black">
                      <a:alpha val="40000"/>
                    </a:prstClr>
                  </a:outerShdw>
                </a:effectLst>
                <a:latin typeface="Open Sans Extrabold" panose="020B0906030804020204" pitchFamily="34" charset="0"/>
                <a:ea typeface="Open Sans Extrabold" panose="020B0906030804020204" pitchFamily="34" charset="0"/>
                <a:cs typeface="Open Sans Extrabold" panose="020B0906030804020204" pitchFamily="34" charset="0"/>
              </a:rPr>
              <a:t> 2</a:t>
            </a:r>
            <a:endParaRPr lang="en-US" sz="2400" b="1" i="1" spc="200" dirty="0">
              <a:solidFill>
                <a:schemeClr val="bg1"/>
              </a:solidFill>
              <a:effectLst>
                <a:outerShdw blurRad="63500" sx="102000" sy="102000" algn="ctr" rotWithShape="0">
                  <a:prstClr val="black">
                    <a:alpha val="40000"/>
                  </a:prstClr>
                </a:outerShdw>
              </a:effectLst>
              <a:latin typeface="Open Sans Extrabold" panose="020B0906030804020204" pitchFamily="34" charset="0"/>
              <a:ea typeface="Open Sans Extrabold" panose="020B0906030804020204" pitchFamily="34" charset="0"/>
              <a:cs typeface="Open Sans Extrabold" panose="020B0906030804020204" pitchFamily="34" charset="0"/>
            </a:endParaRPr>
          </a:p>
        </p:txBody>
      </p:sp>
      <p:sp>
        <p:nvSpPr>
          <p:cNvPr id="29" name="Rectangle 28"/>
          <p:cNvSpPr/>
          <p:nvPr/>
        </p:nvSpPr>
        <p:spPr>
          <a:xfrm>
            <a:off x="6662829" y="8411064"/>
            <a:ext cx="5304526" cy="701728"/>
          </a:xfrm>
          <a:prstGeom prst="rect">
            <a:avLst/>
          </a:prstGeom>
          <a:gradFill flip="none" rotWithShape="1">
            <a:gsLst>
              <a:gs pos="100000">
                <a:schemeClr val="accent5">
                  <a:lumMod val="50000"/>
                  <a:alpha val="0"/>
                </a:schemeClr>
              </a:gs>
              <a:gs pos="0">
                <a:schemeClr val="accent5">
                  <a:lumMod val="50000"/>
                  <a:alpha val="75000"/>
                </a:schemeClr>
              </a:gs>
              <a:gs pos="58000">
                <a:srgbClr val="009999">
                  <a:alpha val="65000"/>
                </a:srgb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3200"/>
          </a:p>
        </p:txBody>
      </p:sp>
      <p:sp>
        <p:nvSpPr>
          <p:cNvPr id="30" name="Rectangle 29"/>
          <p:cNvSpPr/>
          <p:nvPr/>
        </p:nvSpPr>
        <p:spPr>
          <a:xfrm>
            <a:off x="6985200" y="8494164"/>
            <a:ext cx="4650376" cy="535531"/>
          </a:xfrm>
          <a:prstGeom prst="rect">
            <a:avLst/>
          </a:prstGeom>
        </p:spPr>
        <p:txBody>
          <a:bodyPr wrap="square" anchor="ctr">
            <a:spAutoFit/>
          </a:bodyPr>
          <a:lstStyle/>
          <a:p>
            <a:pPr algn="ctr">
              <a:lnSpc>
                <a:spcPct val="120000"/>
              </a:lnSpc>
              <a:spcAft>
                <a:spcPts val="1200"/>
              </a:spcAft>
            </a:pPr>
            <a:r>
              <a:rPr lang="en-US" sz="2400" i="1" spc="200" dirty="0">
                <a:solidFill>
                  <a:schemeClr val="bg1"/>
                </a:solidFill>
                <a:effectLst>
                  <a:outerShdw blurRad="63500" sx="102000" sy="102000" algn="ctr" rotWithShape="0">
                    <a:prstClr val="black">
                      <a:alpha val="40000"/>
                    </a:prstClr>
                  </a:outerShdw>
                </a:effectLst>
                <a:latin typeface="Open Sans Extrabold" panose="020B0906030804020204" pitchFamily="34" charset="0"/>
                <a:ea typeface="Open Sans Extrabold" panose="020B0906030804020204" pitchFamily="34" charset="0"/>
                <a:cs typeface="Open Sans Extrabold" panose="020B0906030804020204" pitchFamily="34" charset="0"/>
              </a:rPr>
              <a:t>TRANSFORMATION</a:t>
            </a:r>
            <a:r>
              <a:rPr lang="id-ID" sz="2400" b="1" i="1" spc="200" dirty="0">
                <a:solidFill>
                  <a:schemeClr val="bg1"/>
                </a:solidFill>
                <a:effectLst>
                  <a:outerShdw blurRad="63500" sx="102000" sy="102000" algn="ctr" rotWithShape="0">
                    <a:prstClr val="black">
                      <a:alpha val="40000"/>
                    </a:prstClr>
                  </a:outerShdw>
                </a:effectLst>
                <a:latin typeface="Open Sans Extrabold" panose="020B0906030804020204" pitchFamily="34" charset="0"/>
                <a:ea typeface="Open Sans Extrabold" panose="020B0906030804020204" pitchFamily="34" charset="0"/>
                <a:cs typeface="Open Sans Extrabold" panose="020B0906030804020204" pitchFamily="34" charset="0"/>
              </a:rPr>
              <a:t> 3</a:t>
            </a:r>
            <a:endParaRPr lang="en-US" sz="2400" b="1" i="1" spc="200" dirty="0">
              <a:solidFill>
                <a:schemeClr val="bg1"/>
              </a:solidFill>
              <a:effectLst>
                <a:outerShdw blurRad="63500" sx="102000" sy="102000" algn="ctr" rotWithShape="0">
                  <a:prstClr val="black">
                    <a:alpha val="40000"/>
                  </a:prstClr>
                </a:outerShdw>
              </a:effectLst>
              <a:latin typeface="Open Sans Extrabold" panose="020B0906030804020204" pitchFamily="34" charset="0"/>
              <a:ea typeface="Open Sans Extrabold" panose="020B0906030804020204" pitchFamily="34" charset="0"/>
              <a:cs typeface="Open Sans Extrabold" panose="020B0906030804020204" pitchFamily="34" charset="0"/>
            </a:endParaRPr>
          </a:p>
        </p:txBody>
      </p:sp>
      <p:sp>
        <p:nvSpPr>
          <p:cNvPr id="31" name="Rectangle 30"/>
          <p:cNvSpPr/>
          <p:nvPr/>
        </p:nvSpPr>
        <p:spPr>
          <a:xfrm flipH="1">
            <a:off x="12289726" y="1137280"/>
            <a:ext cx="4857120" cy="701728"/>
          </a:xfrm>
          <a:prstGeom prst="rect">
            <a:avLst/>
          </a:prstGeom>
          <a:gradFill flip="none" rotWithShape="1">
            <a:gsLst>
              <a:gs pos="100000">
                <a:schemeClr val="accent5">
                  <a:lumMod val="50000"/>
                  <a:alpha val="0"/>
                </a:schemeClr>
              </a:gs>
              <a:gs pos="55000">
                <a:schemeClr val="accent5">
                  <a:lumMod val="50000"/>
                  <a:alpha val="85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3200"/>
          </a:p>
        </p:txBody>
      </p:sp>
      <p:sp>
        <p:nvSpPr>
          <p:cNvPr id="32" name="Rectangle 31"/>
          <p:cNvSpPr/>
          <p:nvPr/>
        </p:nvSpPr>
        <p:spPr>
          <a:xfrm>
            <a:off x="12393098" y="1220380"/>
            <a:ext cx="4650376" cy="535531"/>
          </a:xfrm>
          <a:prstGeom prst="rect">
            <a:avLst/>
          </a:prstGeom>
        </p:spPr>
        <p:txBody>
          <a:bodyPr wrap="square" anchor="ctr">
            <a:spAutoFit/>
          </a:bodyPr>
          <a:lstStyle/>
          <a:p>
            <a:pPr algn="ctr">
              <a:lnSpc>
                <a:spcPct val="120000"/>
              </a:lnSpc>
              <a:spcAft>
                <a:spcPts val="1200"/>
              </a:spcAft>
              <a:tabLst>
                <a:tab pos="2336800" algn="l"/>
              </a:tabLst>
            </a:pPr>
            <a:r>
              <a:rPr lang="en-US" sz="2400" i="1" spc="200" dirty="0">
                <a:solidFill>
                  <a:schemeClr val="bg1"/>
                </a:solidFill>
                <a:effectLst>
                  <a:outerShdw blurRad="63500" sx="102000" sy="102000" algn="ctr" rotWithShape="0">
                    <a:prstClr val="black">
                      <a:alpha val="40000"/>
                    </a:prstClr>
                  </a:outerShdw>
                </a:effectLst>
                <a:latin typeface="Open Sans Extrabold" panose="020B0906030804020204" pitchFamily="34" charset="0"/>
                <a:ea typeface="Open Sans Extrabold" panose="020B0906030804020204" pitchFamily="34" charset="0"/>
                <a:cs typeface="Open Sans Extrabold" panose="020B0906030804020204" pitchFamily="34" charset="0"/>
              </a:rPr>
              <a:t>TRANSFORMATION</a:t>
            </a:r>
            <a:r>
              <a:rPr lang="id-ID" sz="2400" b="1" i="1" spc="200" dirty="0">
                <a:solidFill>
                  <a:schemeClr val="bg1"/>
                </a:solidFill>
                <a:effectLst>
                  <a:outerShdw blurRad="63500" sx="102000" sy="102000" algn="ctr" rotWithShape="0">
                    <a:prstClr val="black">
                      <a:alpha val="40000"/>
                    </a:prstClr>
                  </a:outerShdw>
                </a:effectLst>
                <a:latin typeface="Open Sans Extrabold" panose="020B0906030804020204" pitchFamily="34" charset="0"/>
                <a:ea typeface="Open Sans Extrabold" panose="020B0906030804020204" pitchFamily="34" charset="0"/>
                <a:cs typeface="Open Sans Extrabold" panose="020B0906030804020204" pitchFamily="34" charset="0"/>
              </a:rPr>
              <a:t> 4</a:t>
            </a:r>
            <a:endParaRPr lang="en-US" sz="2400" b="1" i="1" spc="200" dirty="0">
              <a:solidFill>
                <a:schemeClr val="bg1"/>
              </a:solidFill>
              <a:effectLst>
                <a:outerShdw blurRad="63500" sx="102000" sy="102000" algn="ctr" rotWithShape="0">
                  <a:prstClr val="black">
                    <a:alpha val="40000"/>
                  </a:prstClr>
                </a:outerShdw>
              </a:effectLst>
              <a:latin typeface="Open Sans Extrabold" panose="020B0906030804020204" pitchFamily="34" charset="0"/>
              <a:ea typeface="Open Sans Extrabold" panose="020B0906030804020204" pitchFamily="34" charset="0"/>
              <a:cs typeface="Open Sans Extrabold" panose="020B0906030804020204" pitchFamily="34" charset="0"/>
            </a:endParaRPr>
          </a:p>
        </p:txBody>
      </p:sp>
      <p:sp>
        <p:nvSpPr>
          <p:cNvPr id="33" name="Rectangle 32"/>
          <p:cNvSpPr/>
          <p:nvPr/>
        </p:nvSpPr>
        <p:spPr>
          <a:xfrm flipH="1">
            <a:off x="12294652" y="8411064"/>
            <a:ext cx="4857120" cy="701728"/>
          </a:xfrm>
          <a:prstGeom prst="rect">
            <a:avLst/>
          </a:prstGeom>
          <a:gradFill flip="none" rotWithShape="1">
            <a:gsLst>
              <a:gs pos="100000">
                <a:schemeClr val="accent5">
                  <a:lumMod val="50000"/>
                  <a:alpha val="0"/>
                </a:schemeClr>
              </a:gs>
              <a:gs pos="55000">
                <a:schemeClr val="accent5">
                  <a:lumMod val="50000"/>
                  <a:alpha val="85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3200"/>
          </a:p>
        </p:txBody>
      </p:sp>
      <p:sp>
        <p:nvSpPr>
          <p:cNvPr id="34" name="Rectangle 33"/>
          <p:cNvSpPr/>
          <p:nvPr/>
        </p:nvSpPr>
        <p:spPr>
          <a:xfrm>
            <a:off x="12398024" y="8494162"/>
            <a:ext cx="4650376" cy="535531"/>
          </a:xfrm>
          <a:prstGeom prst="rect">
            <a:avLst/>
          </a:prstGeom>
        </p:spPr>
        <p:txBody>
          <a:bodyPr wrap="square" anchor="ctr">
            <a:spAutoFit/>
          </a:bodyPr>
          <a:lstStyle/>
          <a:p>
            <a:pPr algn="ctr">
              <a:lnSpc>
                <a:spcPct val="120000"/>
              </a:lnSpc>
              <a:spcAft>
                <a:spcPts val="1200"/>
              </a:spcAft>
            </a:pPr>
            <a:r>
              <a:rPr lang="en-US" sz="2400" i="1" spc="200" dirty="0">
                <a:solidFill>
                  <a:schemeClr val="bg1"/>
                </a:solidFill>
                <a:effectLst>
                  <a:outerShdw blurRad="63500" sx="102000" sy="102000" algn="ctr" rotWithShape="0">
                    <a:prstClr val="black">
                      <a:alpha val="40000"/>
                    </a:prstClr>
                  </a:outerShdw>
                </a:effectLst>
                <a:latin typeface="Open Sans Extrabold" panose="020B0906030804020204" pitchFamily="34" charset="0"/>
                <a:ea typeface="Open Sans Extrabold" panose="020B0906030804020204" pitchFamily="34" charset="0"/>
                <a:cs typeface="Open Sans Extrabold" panose="020B0906030804020204" pitchFamily="34" charset="0"/>
              </a:rPr>
              <a:t>TRANSFORMATION</a:t>
            </a:r>
            <a:r>
              <a:rPr lang="id-ID" sz="2400" b="1" i="1" spc="200" dirty="0">
                <a:solidFill>
                  <a:schemeClr val="bg1"/>
                </a:solidFill>
                <a:effectLst>
                  <a:outerShdw blurRad="63500" sx="102000" sy="102000" algn="ctr" rotWithShape="0">
                    <a:prstClr val="black">
                      <a:alpha val="40000"/>
                    </a:prstClr>
                  </a:outerShdw>
                </a:effectLst>
                <a:latin typeface="Open Sans Extrabold" panose="020B0906030804020204" pitchFamily="34" charset="0"/>
                <a:ea typeface="Open Sans Extrabold" panose="020B0906030804020204" pitchFamily="34" charset="0"/>
                <a:cs typeface="Open Sans Extrabold" panose="020B0906030804020204" pitchFamily="34" charset="0"/>
              </a:rPr>
              <a:t> 5</a:t>
            </a:r>
            <a:endParaRPr lang="en-US" sz="2400" b="1" i="1" spc="200" dirty="0">
              <a:solidFill>
                <a:schemeClr val="bg1"/>
              </a:solidFill>
              <a:effectLst>
                <a:outerShdw blurRad="63500" sx="102000" sy="102000" algn="ctr" rotWithShape="0">
                  <a:prstClr val="black">
                    <a:alpha val="40000"/>
                  </a:prstClr>
                </a:outerShdw>
              </a:effectLst>
              <a:latin typeface="Open Sans Extrabold" panose="020B0906030804020204" pitchFamily="34" charset="0"/>
              <a:ea typeface="Open Sans Extrabold" panose="020B0906030804020204" pitchFamily="34" charset="0"/>
              <a:cs typeface="Open Sans Extrabold" panose="020B0906030804020204" pitchFamily="34" charset="0"/>
            </a:endParaRPr>
          </a:p>
        </p:txBody>
      </p:sp>
      <p:sp>
        <p:nvSpPr>
          <p:cNvPr id="4" name="Rectangle 3"/>
          <p:cNvSpPr/>
          <p:nvPr/>
        </p:nvSpPr>
        <p:spPr>
          <a:xfrm>
            <a:off x="1136233" y="4287076"/>
            <a:ext cx="5228262" cy="701728"/>
          </a:xfrm>
          <a:prstGeom prst="rect">
            <a:avLst/>
          </a:prstGeom>
          <a:gradFill flip="none" rotWithShape="1">
            <a:gsLst>
              <a:gs pos="100000">
                <a:srgbClr val="008582">
                  <a:alpha val="0"/>
                </a:srgbClr>
              </a:gs>
              <a:gs pos="55000">
                <a:srgbClr val="009999">
                  <a:alpha val="80000"/>
                </a:srgb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3200"/>
          </a:p>
        </p:txBody>
      </p:sp>
      <p:sp>
        <p:nvSpPr>
          <p:cNvPr id="3" name="Rectangle 2"/>
          <p:cNvSpPr/>
          <p:nvPr/>
        </p:nvSpPr>
        <p:spPr>
          <a:xfrm>
            <a:off x="1458604" y="4370176"/>
            <a:ext cx="4583516" cy="535531"/>
          </a:xfrm>
          <a:prstGeom prst="rect">
            <a:avLst/>
          </a:prstGeom>
        </p:spPr>
        <p:txBody>
          <a:bodyPr wrap="square" anchor="ctr">
            <a:spAutoFit/>
          </a:bodyPr>
          <a:lstStyle/>
          <a:p>
            <a:pPr algn="ctr">
              <a:lnSpc>
                <a:spcPct val="120000"/>
              </a:lnSpc>
              <a:spcAft>
                <a:spcPts val="1200"/>
              </a:spcAft>
            </a:pPr>
            <a:r>
              <a:rPr lang="en-US" sz="2400" i="1" spc="200" dirty="0">
                <a:solidFill>
                  <a:schemeClr val="bg1"/>
                </a:solidFill>
                <a:effectLst>
                  <a:outerShdw blurRad="63500" sx="102000" sy="102000" algn="ctr" rotWithShape="0">
                    <a:prstClr val="black">
                      <a:alpha val="40000"/>
                    </a:prstClr>
                  </a:outerShdw>
                </a:effectLst>
                <a:latin typeface="Open Sans Extrabold" panose="020B0906030804020204" pitchFamily="34" charset="0"/>
                <a:ea typeface="Open Sans Extrabold" panose="020B0906030804020204" pitchFamily="34" charset="0"/>
                <a:cs typeface="Open Sans Extrabold" panose="020B0906030804020204" pitchFamily="34" charset="0"/>
              </a:rPr>
              <a:t>TRANSFORMATION</a:t>
            </a:r>
            <a:r>
              <a:rPr lang="id-ID" sz="2400" b="1" i="1" spc="200" dirty="0">
                <a:solidFill>
                  <a:schemeClr val="bg1"/>
                </a:solidFill>
                <a:effectLst>
                  <a:outerShdw blurRad="63500" sx="102000" sy="102000" algn="ctr" rotWithShape="0">
                    <a:prstClr val="black">
                      <a:alpha val="40000"/>
                    </a:prstClr>
                  </a:outerShdw>
                </a:effectLst>
                <a:latin typeface="Open Sans Extrabold" panose="020B0906030804020204" pitchFamily="34" charset="0"/>
                <a:ea typeface="Open Sans Extrabold" panose="020B0906030804020204" pitchFamily="34" charset="0"/>
                <a:cs typeface="Open Sans Extrabold" panose="020B0906030804020204" pitchFamily="34" charset="0"/>
              </a:rPr>
              <a:t> 1</a:t>
            </a:r>
            <a:endParaRPr lang="en-US" sz="2400" b="1" i="1" spc="200" dirty="0">
              <a:solidFill>
                <a:schemeClr val="bg1"/>
              </a:solidFill>
              <a:effectLst>
                <a:outerShdw blurRad="63500" sx="102000" sy="102000" algn="ctr" rotWithShape="0">
                  <a:prstClr val="black">
                    <a:alpha val="40000"/>
                  </a:prstClr>
                </a:outerShdw>
              </a:effectLst>
              <a:latin typeface="Open Sans Extrabold" panose="020B0906030804020204" pitchFamily="34" charset="0"/>
              <a:ea typeface="Open Sans Extrabold" panose="020B0906030804020204" pitchFamily="34" charset="0"/>
              <a:cs typeface="Open Sans Extrabold" panose="020B0906030804020204" pitchFamily="34" charset="0"/>
            </a:endParaRPr>
          </a:p>
        </p:txBody>
      </p:sp>
    </p:spTree>
    <p:extLst>
      <p:ext uri="{BB962C8B-B14F-4D97-AF65-F5344CB8AC3E}">
        <p14:creationId xmlns:p14="http://schemas.microsoft.com/office/powerpoint/2010/main" val="308316091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8288000" cy="5120640"/>
          </a:xfrm>
          <a:prstGeom prst="rect">
            <a:avLst/>
          </a:prstGeom>
          <a:gradFill flip="none" rotWithShape="1">
            <a:gsLst>
              <a:gs pos="0">
                <a:srgbClr val="008582"/>
              </a:gs>
              <a:gs pos="100000">
                <a:schemeClr val="accent5">
                  <a:lumMod val="50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7140"/>
          </a:p>
        </p:txBody>
      </p:sp>
      <p:sp>
        <p:nvSpPr>
          <p:cNvPr id="10" name="Rounded Rectangle 9"/>
          <p:cNvSpPr/>
          <p:nvPr/>
        </p:nvSpPr>
        <p:spPr>
          <a:xfrm>
            <a:off x="7218218" y="2683843"/>
            <a:ext cx="3851564" cy="1011382"/>
          </a:xfrm>
          <a:prstGeom prst="roundRect">
            <a:avLst>
              <a:gd name="adj" fmla="val 50000"/>
            </a:avLst>
          </a:prstGeom>
          <a:solidFill>
            <a:schemeClr val="bg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7140"/>
          </a:p>
        </p:txBody>
      </p:sp>
      <p:sp>
        <p:nvSpPr>
          <p:cNvPr id="5" name="Rectangle 4"/>
          <p:cNvSpPr/>
          <p:nvPr/>
        </p:nvSpPr>
        <p:spPr>
          <a:xfrm>
            <a:off x="7696200" y="796758"/>
            <a:ext cx="9874456" cy="369332"/>
          </a:xfrm>
          <a:prstGeom prst="rect">
            <a:avLst/>
          </a:prstGeom>
        </p:spPr>
        <p:txBody>
          <a:bodyPr wrap="square">
            <a:spAutoFit/>
          </a:bodyPr>
          <a:lstStyle/>
          <a:p>
            <a:pPr algn="r"/>
            <a:r>
              <a:rPr lang="en-US" sz="18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Home </a:t>
            </a:r>
            <a:r>
              <a:rPr lang="id-ID" sz="18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a:t>
            </a:r>
            <a:r>
              <a:rPr lang="en-US" sz="18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Classes </a:t>
            </a:r>
            <a:r>
              <a:rPr lang="id-ID" sz="18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a:t>
            </a:r>
            <a:r>
              <a:rPr lang="en-US" sz="18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Schedule </a:t>
            </a:r>
            <a:r>
              <a:rPr lang="id-ID" sz="18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a:t>
            </a:r>
            <a:r>
              <a:rPr lang="en-US" sz="18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Program</a:t>
            </a:r>
            <a:r>
              <a:rPr lang="id-ID" sz="18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a:t>
            </a:r>
            <a:r>
              <a:rPr lang="en-US" sz="18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Rates </a:t>
            </a:r>
            <a:r>
              <a:rPr lang="id-ID" sz="18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a:t>
            </a:r>
            <a:r>
              <a:rPr lang="en-US" sz="18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About Richard</a:t>
            </a:r>
            <a:r>
              <a:rPr lang="id-ID" sz="18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 </a:t>
            </a:r>
            <a:r>
              <a:rPr lang="en-US" sz="18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Contact</a:t>
            </a:r>
            <a:r>
              <a:rPr lang="id-ID" sz="18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 </a:t>
            </a:r>
            <a:r>
              <a:rPr lang="en-US" sz="1800" dirty="0" err="1">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TurnupBodies</a:t>
            </a:r>
            <a:r>
              <a:rPr lang="en-US" sz="18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a:t>
            </a:r>
            <a:endParaRPr lang="id-ID" sz="18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endParaRPr>
          </a:p>
        </p:txBody>
      </p:sp>
      <p:grpSp>
        <p:nvGrpSpPr>
          <p:cNvPr id="6" name="Group 5"/>
          <p:cNvGrpSpPr/>
          <p:nvPr/>
        </p:nvGrpSpPr>
        <p:grpSpPr>
          <a:xfrm>
            <a:off x="1065781" y="640673"/>
            <a:ext cx="5607688" cy="830998"/>
            <a:chOff x="540509" y="350815"/>
            <a:chExt cx="2803844" cy="415499"/>
          </a:xfrm>
        </p:grpSpPr>
        <p:sp>
          <p:nvSpPr>
            <p:cNvPr id="7" name="TextBox 6"/>
            <p:cNvSpPr txBox="1"/>
            <p:nvPr/>
          </p:nvSpPr>
          <p:spPr>
            <a:xfrm>
              <a:off x="611874" y="350815"/>
              <a:ext cx="2732479" cy="415499"/>
            </a:xfrm>
            <a:prstGeom prst="rect">
              <a:avLst/>
            </a:prstGeom>
            <a:noFill/>
          </p:spPr>
          <p:txBody>
            <a:bodyPr wrap="none" rtlCol="0">
              <a:spAutoFit/>
            </a:bodyPr>
            <a:lstStyle/>
            <a:p>
              <a:r>
                <a:rPr lang="en-US" sz="4800" b="1" dirty="0">
                  <a:solidFill>
                    <a:schemeClr val="bg1"/>
                  </a:solidFill>
                  <a:latin typeface="Open Sans Extrabold" panose="020B0906030804020204" pitchFamily="34" charset="0"/>
                  <a:ea typeface="Open Sans Extrabold" panose="020B0906030804020204" pitchFamily="34" charset="0"/>
                  <a:cs typeface="Open Sans Extrabold" panose="020B0906030804020204" pitchFamily="34" charset="0"/>
                </a:rPr>
                <a:t>TURNUPH</a:t>
              </a:r>
              <a:r>
                <a:rPr lang="en-US" sz="4800" dirty="0">
                  <a:solidFill>
                    <a:schemeClr val="bg1"/>
                  </a:solidFill>
                  <a:latin typeface="Open Sans" panose="020B0606030504020204" pitchFamily="34" charset="0"/>
                  <a:ea typeface="Open Sans" panose="020B0606030504020204" pitchFamily="34" charset="0"/>
                  <a:cs typeface="Open Sans" panose="020B0606030504020204" pitchFamily="34" charset="0"/>
                </a:rPr>
                <a:t>BODIEZ</a:t>
              </a:r>
              <a:endParaRPr lang="id-ID" sz="48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8" name="Isosceles Triangle 7"/>
            <p:cNvSpPr/>
            <p:nvPr/>
          </p:nvSpPr>
          <p:spPr>
            <a:xfrm>
              <a:off x="540509" y="428859"/>
              <a:ext cx="143364" cy="123590"/>
            </a:xfrm>
            <a:prstGeom prst="triangle">
              <a:avLst/>
            </a:prstGeom>
            <a:solidFill>
              <a:srgbClr val="00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7140"/>
            </a:p>
          </p:txBody>
        </p:sp>
      </p:grpSp>
      <p:sp>
        <p:nvSpPr>
          <p:cNvPr id="9" name="Rectangle 8"/>
          <p:cNvSpPr/>
          <p:nvPr/>
        </p:nvSpPr>
        <p:spPr>
          <a:xfrm>
            <a:off x="8028154" y="2774035"/>
            <a:ext cx="2231700" cy="830997"/>
          </a:xfrm>
          <a:prstGeom prst="rect">
            <a:avLst/>
          </a:prstGeom>
        </p:spPr>
        <p:txBody>
          <a:bodyPr wrap="none" anchor="ctr">
            <a:spAutoFit/>
          </a:bodyPr>
          <a:lstStyle/>
          <a:p>
            <a:pPr algn="ctr"/>
            <a:r>
              <a:rPr lang="id-ID" sz="4800" dirty="0">
                <a:solidFill>
                  <a:schemeClr val="bg1">
                    <a:lumMod val="85000"/>
                  </a:schemeClr>
                </a:solidFill>
                <a:latin typeface="Open Sans Light" panose="020B0306030504020204" pitchFamily="34" charset="0"/>
                <a:ea typeface="Open Sans Light" panose="020B0306030504020204" pitchFamily="34" charset="0"/>
                <a:cs typeface="Open Sans Light" panose="020B0306030504020204" pitchFamily="34" charset="0"/>
              </a:rPr>
              <a:t>Classes</a:t>
            </a:r>
          </a:p>
        </p:txBody>
      </p:sp>
      <p:sp>
        <p:nvSpPr>
          <p:cNvPr id="31" name="Rectangle 30"/>
          <p:cNvSpPr/>
          <p:nvPr/>
        </p:nvSpPr>
        <p:spPr>
          <a:xfrm>
            <a:off x="4921075" y="8847441"/>
            <a:ext cx="1393330" cy="400110"/>
          </a:xfrm>
          <a:prstGeom prst="rect">
            <a:avLst/>
          </a:prstGeom>
        </p:spPr>
        <p:txBody>
          <a:bodyPr wrap="none" anchor="ctr">
            <a:spAutoFit/>
          </a:bodyPr>
          <a:lstStyle/>
          <a:p>
            <a:pPr algn="ctr"/>
            <a:r>
              <a:rPr lang="id-ID" sz="2000"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Schedules</a:t>
            </a:r>
          </a:p>
        </p:txBody>
      </p:sp>
      <p:sp>
        <p:nvSpPr>
          <p:cNvPr id="32" name="Rectangle 31"/>
          <p:cNvSpPr/>
          <p:nvPr/>
        </p:nvSpPr>
        <p:spPr>
          <a:xfrm>
            <a:off x="8227721" y="8847441"/>
            <a:ext cx="1832553" cy="400110"/>
          </a:xfrm>
          <a:prstGeom prst="rect">
            <a:avLst/>
          </a:prstGeom>
        </p:spPr>
        <p:txBody>
          <a:bodyPr wrap="none" anchor="ctr">
            <a:spAutoFit/>
          </a:bodyPr>
          <a:lstStyle/>
          <a:p>
            <a:pPr algn="ctr"/>
            <a:r>
              <a:rPr lang="id-ID" sz="2000"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Body Building</a:t>
            </a:r>
          </a:p>
        </p:txBody>
      </p:sp>
      <p:sp>
        <p:nvSpPr>
          <p:cNvPr id="33" name="Rectangle 32"/>
          <p:cNvSpPr/>
          <p:nvPr/>
        </p:nvSpPr>
        <p:spPr>
          <a:xfrm>
            <a:off x="12065590" y="8847441"/>
            <a:ext cx="1214755" cy="400110"/>
          </a:xfrm>
          <a:prstGeom prst="rect">
            <a:avLst/>
          </a:prstGeom>
        </p:spPr>
        <p:txBody>
          <a:bodyPr wrap="none" anchor="ctr">
            <a:spAutoFit/>
          </a:bodyPr>
          <a:lstStyle/>
          <a:p>
            <a:pPr algn="ctr"/>
            <a:r>
              <a:rPr lang="id-ID" sz="2000"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Program</a:t>
            </a:r>
          </a:p>
        </p:txBody>
      </p:sp>
      <p:grpSp>
        <p:nvGrpSpPr>
          <p:cNvPr id="12" name="Group 11"/>
          <p:cNvGrpSpPr/>
          <p:nvPr/>
        </p:nvGrpSpPr>
        <p:grpSpPr>
          <a:xfrm>
            <a:off x="5072103" y="7634922"/>
            <a:ext cx="8143794" cy="1102464"/>
            <a:chOff x="2536050" y="4082443"/>
            <a:chExt cx="4071897" cy="551232"/>
          </a:xfrm>
        </p:grpSpPr>
        <p:grpSp>
          <p:nvGrpSpPr>
            <p:cNvPr id="14" name="Group 13"/>
            <p:cNvGrpSpPr/>
            <p:nvPr/>
          </p:nvGrpSpPr>
          <p:grpSpPr>
            <a:xfrm>
              <a:off x="2536050" y="4082443"/>
              <a:ext cx="546245" cy="546240"/>
              <a:chOff x="2617143" y="4783732"/>
              <a:chExt cx="285493" cy="285493"/>
            </a:xfrm>
            <a:gradFill>
              <a:gsLst>
                <a:gs pos="0">
                  <a:srgbClr val="008582"/>
                </a:gs>
                <a:gs pos="100000">
                  <a:schemeClr val="accent5">
                    <a:lumMod val="75000"/>
                  </a:schemeClr>
                </a:gs>
              </a:gsLst>
              <a:lin ang="5400000" scaled="1"/>
            </a:gradFill>
          </p:grpSpPr>
          <p:sp>
            <p:nvSpPr>
              <p:cNvPr id="15" name="Freeform 147"/>
              <p:cNvSpPr>
                <a:spLocks noEditPoints="1"/>
              </p:cNvSpPr>
              <p:nvPr/>
            </p:nvSpPr>
            <p:spPr bwMode="auto">
              <a:xfrm>
                <a:off x="2617143" y="4783732"/>
                <a:ext cx="285493" cy="285493"/>
              </a:xfrm>
              <a:custGeom>
                <a:avLst/>
                <a:gdLst>
                  <a:gd name="T0" fmla="*/ 25 w 763"/>
                  <a:gd name="T1" fmla="*/ 255 h 764"/>
                  <a:gd name="T2" fmla="*/ 738 w 763"/>
                  <a:gd name="T3" fmla="*/ 739 h 764"/>
                  <a:gd name="T4" fmla="*/ 127 w 763"/>
                  <a:gd name="T5" fmla="*/ 76 h 764"/>
                  <a:gd name="T6" fmla="*/ 127 w 763"/>
                  <a:gd name="T7" fmla="*/ 145 h 764"/>
                  <a:gd name="T8" fmla="*/ 135 w 763"/>
                  <a:gd name="T9" fmla="*/ 152 h 764"/>
                  <a:gd name="T10" fmla="*/ 241 w 763"/>
                  <a:gd name="T11" fmla="*/ 153 h 764"/>
                  <a:gd name="T12" fmla="*/ 251 w 763"/>
                  <a:gd name="T13" fmla="*/ 149 h 764"/>
                  <a:gd name="T14" fmla="*/ 254 w 763"/>
                  <a:gd name="T15" fmla="*/ 140 h 764"/>
                  <a:gd name="T16" fmla="*/ 508 w 763"/>
                  <a:gd name="T17" fmla="*/ 76 h 764"/>
                  <a:gd name="T18" fmla="*/ 510 w 763"/>
                  <a:gd name="T19" fmla="*/ 145 h 764"/>
                  <a:gd name="T20" fmla="*/ 517 w 763"/>
                  <a:gd name="T21" fmla="*/ 152 h 764"/>
                  <a:gd name="T22" fmla="*/ 623 w 763"/>
                  <a:gd name="T23" fmla="*/ 153 h 764"/>
                  <a:gd name="T24" fmla="*/ 632 w 763"/>
                  <a:gd name="T25" fmla="*/ 149 h 764"/>
                  <a:gd name="T26" fmla="*/ 636 w 763"/>
                  <a:gd name="T27" fmla="*/ 140 h 764"/>
                  <a:gd name="T28" fmla="*/ 738 w 763"/>
                  <a:gd name="T29" fmla="*/ 76 h 764"/>
                  <a:gd name="T30" fmla="*/ 25 w 763"/>
                  <a:gd name="T31" fmla="*/ 229 h 764"/>
                  <a:gd name="T32" fmla="*/ 127 w 763"/>
                  <a:gd name="T33" fmla="*/ 76 h 764"/>
                  <a:gd name="T34" fmla="*/ 228 w 763"/>
                  <a:gd name="T35" fmla="*/ 25 h 764"/>
                  <a:gd name="T36" fmla="*/ 152 w 763"/>
                  <a:gd name="T37" fmla="*/ 127 h 764"/>
                  <a:gd name="T38" fmla="*/ 534 w 763"/>
                  <a:gd name="T39" fmla="*/ 25 h 764"/>
                  <a:gd name="T40" fmla="*/ 610 w 763"/>
                  <a:gd name="T41" fmla="*/ 127 h 764"/>
                  <a:gd name="T42" fmla="*/ 534 w 763"/>
                  <a:gd name="T43" fmla="*/ 25 h 764"/>
                  <a:gd name="T44" fmla="*/ 636 w 763"/>
                  <a:gd name="T45" fmla="*/ 51 h 764"/>
                  <a:gd name="T46" fmla="*/ 635 w 763"/>
                  <a:gd name="T47" fmla="*/ 8 h 764"/>
                  <a:gd name="T48" fmla="*/ 629 w 763"/>
                  <a:gd name="T49" fmla="*/ 1 h 764"/>
                  <a:gd name="T50" fmla="*/ 521 w 763"/>
                  <a:gd name="T51" fmla="*/ 0 h 764"/>
                  <a:gd name="T52" fmla="*/ 513 w 763"/>
                  <a:gd name="T53" fmla="*/ 3 h 764"/>
                  <a:gd name="T54" fmla="*/ 508 w 763"/>
                  <a:gd name="T55" fmla="*/ 13 h 764"/>
                  <a:gd name="T56" fmla="*/ 254 w 763"/>
                  <a:gd name="T57" fmla="*/ 51 h 764"/>
                  <a:gd name="T58" fmla="*/ 253 w 763"/>
                  <a:gd name="T59" fmla="*/ 8 h 764"/>
                  <a:gd name="T60" fmla="*/ 246 w 763"/>
                  <a:gd name="T61" fmla="*/ 1 h 764"/>
                  <a:gd name="T62" fmla="*/ 139 w 763"/>
                  <a:gd name="T63" fmla="*/ 0 h 764"/>
                  <a:gd name="T64" fmla="*/ 131 w 763"/>
                  <a:gd name="T65" fmla="*/ 3 h 764"/>
                  <a:gd name="T66" fmla="*/ 127 w 763"/>
                  <a:gd name="T67" fmla="*/ 13 h 764"/>
                  <a:gd name="T68" fmla="*/ 12 w 763"/>
                  <a:gd name="T69" fmla="*/ 51 h 764"/>
                  <a:gd name="T70" fmla="*/ 3 w 763"/>
                  <a:gd name="T71" fmla="*/ 55 h 764"/>
                  <a:gd name="T72" fmla="*/ 0 w 763"/>
                  <a:gd name="T73" fmla="*/ 64 h 764"/>
                  <a:gd name="T74" fmla="*/ 1 w 763"/>
                  <a:gd name="T75" fmla="*/ 756 h 764"/>
                  <a:gd name="T76" fmla="*/ 7 w 763"/>
                  <a:gd name="T77" fmla="*/ 763 h 764"/>
                  <a:gd name="T78" fmla="*/ 751 w 763"/>
                  <a:gd name="T79" fmla="*/ 764 h 764"/>
                  <a:gd name="T80" fmla="*/ 760 w 763"/>
                  <a:gd name="T81" fmla="*/ 760 h 764"/>
                  <a:gd name="T82" fmla="*/ 763 w 763"/>
                  <a:gd name="T83" fmla="*/ 751 h 764"/>
                  <a:gd name="T84" fmla="*/ 763 w 763"/>
                  <a:gd name="T85" fmla="*/ 59 h 764"/>
                  <a:gd name="T86" fmla="*/ 755 w 763"/>
                  <a:gd name="T87" fmla="*/ 52 h 7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763" h="764">
                    <a:moveTo>
                      <a:pt x="25" y="739"/>
                    </a:moveTo>
                    <a:lnTo>
                      <a:pt x="25" y="255"/>
                    </a:lnTo>
                    <a:lnTo>
                      <a:pt x="738" y="255"/>
                    </a:lnTo>
                    <a:lnTo>
                      <a:pt x="738" y="739"/>
                    </a:lnTo>
                    <a:lnTo>
                      <a:pt x="25" y="739"/>
                    </a:lnTo>
                    <a:close/>
                    <a:moveTo>
                      <a:pt x="127" y="76"/>
                    </a:moveTo>
                    <a:lnTo>
                      <a:pt x="127" y="140"/>
                    </a:lnTo>
                    <a:lnTo>
                      <a:pt x="127" y="145"/>
                    </a:lnTo>
                    <a:lnTo>
                      <a:pt x="131" y="149"/>
                    </a:lnTo>
                    <a:lnTo>
                      <a:pt x="135" y="152"/>
                    </a:lnTo>
                    <a:lnTo>
                      <a:pt x="139" y="153"/>
                    </a:lnTo>
                    <a:lnTo>
                      <a:pt x="241" y="153"/>
                    </a:lnTo>
                    <a:lnTo>
                      <a:pt x="246" y="152"/>
                    </a:lnTo>
                    <a:lnTo>
                      <a:pt x="251" y="149"/>
                    </a:lnTo>
                    <a:lnTo>
                      <a:pt x="253" y="145"/>
                    </a:lnTo>
                    <a:lnTo>
                      <a:pt x="254" y="140"/>
                    </a:lnTo>
                    <a:lnTo>
                      <a:pt x="254" y="76"/>
                    </a:lnTo>
                    <a:lnTo>
                      <a:pt x="508" y="76"/>
                    </a:lnTo>
                    <a:lnTo>
                      <a:pt x="508" y="140"/>
                    </a:lnTo>
                    <a:lnTo>
                      <a:pt x="510" y="145"/>
                    </a:lnTo>
                    <a:lnTo>
                      <a:pt x="513" y="149"/>
                    </a:lnTo>
                    <a:lnTo>
                      <a:pt x="517" y="152"/>
                    </a:lnTo>
                    <a:lnTo>
                      <a:pt x="521" y="153"/>
                    </a:lnTo>
                    <a:lnTo>
                      <a:pt x="623" y="153"/>
                    </a:lnTo>
                    <a:lnTo>
                      <a:pt x="629" y="152"/>
                    </a:lnTo>
                    <a:lnTo>
                      <a:pt x="632" y="149"/>
                    </a:lnTo>
                    <a:lnTo>
                      <a:pt x="635" y="145"/>
                    </a:lnTo>
                    <a:lnTo>
                      <a:pt x="636" y="140"/>
                    </a:lnTo>
                    <a:lnTo>
                      <a:pt x="636" y="76"/>
                    </a:lnTo>
                    <a:lnTo>
                      <a:pt x="738" y="76"/>
                    </a:lnTo>
                    <a:lnTo>
                      <a:pt x="738" y="229"/>
                    </a:lnTo>
                    <a:lnTo>
                      <a:pt x="25" y="229"/>
                    </a:lnTo>
                    <a:lnTo>
                      <a:pt x="25" y="76"/>
                    </a:lnTo>
                    <a:lnTo>
                      <a:pt x="127" y="76"/>
                    </a:lnTo>
                    <a:close/>
                    <a:moveTo>
                      <a:pt x="152" y="25"/>
                    </a:moveTo>
                    <a:lnTo>
                      <a:pt x="228" y="25"/>
                    </a:lnTo>
                    <a:lnTo>
                      <a:pt x="228" y="127"/>
                    </a:lnTo>
                    <a:lnTo>
                      <a:pt x="152" y="127"/>
                    </a:lnTo>
                    <a:lnTo>
                      <a:pt x="152" y="25"/>
                    </a:lnTo>
                    <a:close/>
                    <a:moveTo>
                      <a:pt x="534" y="25"/>
                    </a:moveTo>
                    <a:lnTo>
                      <a:pt x="610" y="25"/>
                    </a:lnTo>
                    <a:lnTo>
                      <a:pt x="610" y="127"/>
                    </a:lnTo>
                    <a:lnTo>
                      <a:pt x="534" y="127"/>
                    </a:lnTo>
                    <a:lnTo>
                      <a:pt x="534" y="25"/>
                    </a:lnTo>
                    <a:close/>
                    <a:moveTo>
                      <a:pt x="751" y="51"/>
                    </a:moveTo>
                    <a:lnTo>
                      <a:pt x="636" y="51"/>
                    </a:lnTo>
                    <a:lnTo>
                      <a:pt x="636" y="13"/>
                    </a:lnTo>
                    <a:lnTo>
                      <a:pt x="635" y="8"/>
                    </a:lnTo>
                    <a:lnTo>
                      <a:pt x="632" y="3"/>
                    </a:lnTo>
                    <a:lnTo>
                      <a:pt x="629" y="1"/>
                    </a:lnTo>
                    <a:lnTo>
                      <a:pt x="623" y="0"/>
                    </a:lnTo>
                    <a:lnTo>
                      <a:pt x="521" y="0"/>
                    </a:lnTo>
                    <a:lnTo>
                      <a:pt x="517" y="1"/>
                    </a:lnTo>
                    <a:lnTo>
                      <a:pt x="513" y="3"/>
                    </a:lnTo>
                    <a:lnTo>
                      <a:pt x="510" y="8"/>
                    </a:lnTo>
                    <a:lnTo>
                      <a:pt x="508" y="13"/>
                    </a:lnTo>
                    <a:lnTo>
                      <a:pt x="508" y="51"/>
                    </a:lnTo>
                    <a:lnTo>
                      <a:pt x="254" y="51"/>
                    </a:lnTo>
                    <a:lnTo>
                      <a:pt x="254" y="13"/>
                    </a:lnTo>
                    <a:lnTo>
                      <a:pt x="253" y="8"/>
                    </a:lnTo>
                    <a:lnTo>
                      <a:pt x="251" y="3"/>
                    </a:lnTo>
                    <a:lnTo>
                      <a:pt x="246" y="1"/>
                    </a:lnTo>
                    <a:lnTo>
                      <a:pt x="241" y="0"/>
                    </a:lnTo>
                    <a:lnTo>
                      <a:pt x="139" y="0"/>
                    </a:lnTo>
                    <a:lnTo>
                      <a:pt x="135" y="1"/>
                    </a:lnTo>
                    <a:lnTo>
                      <a:pt x="131" y="3"/>
                    </a:lnTo>
                    <a:lnTo>
                      <a:pt x="127" y="8"/>
                    </a:lnTo>
                    <a:lnTo>
                      <a:pt x="127" y="13"/>
                    </a:lnTo>
                    <a:lnTo>
                      <a:pt x="127" y="51"/>
                    </a:lnTo>
                    <a:lnTo>
                      <a:pt x="12" y="51"/>
                    </a:lnTo>
                    <a:lnTo>
                      <a:pt x="7" y="52"/>
                    </a:lnTo>
                    <a:lnTo>
                      <a:pt x="3" y="55"/>
                    </a:lnTo>
                    <a:lnTo>
                      <a:pt x="1" y="59"/>
                    </a:lnTo>
                    <a:lnTo>
                      <a:pt x="0" y="64"/>
                    </a:lnTo>
                    <a:lnTo>
                      <a:pt x="0" y="751"/>
                    </a:lnTo>
                    <a:lnTo>
                      <a:pt x="1" y="756"/>
                    </a:lnTo>
                    <a:lnTo>
                      <a:pt x="3" y="760"/>
                    </a:lnTo>
                    <a:lnTo>
                      <a:pt x="7" y="763"/>
                    </a:lnTo>
                    <a:lnTo>
                      <a:pt x="12" y="764"/>
                    </a:lnTo>
                    <a:lnTo>
                      <a:pt x="751" y="764"/>
                    </a:lnTo>
                    <a:lnTo>
                      <a:pt x="755" y="763"/>
                    </a:lnTo>
                    <a:lnTo>
                      <a:pt x="760" y="760"/>
                    </a:lnTo>
                    <a:lnTo>
                      <a:pt x="763" y="756"/>
                    </a:lnTo>
                    <a:lnTo>
                      <a:pt x="763" y="751"/>
                    </a:lnTo>
                    <a:lnTo>
                      <a:pt x="763" y="64"/>
                    </a:lnTo>
                    <a:lnTo>
                      <a:pt x="763" y="59"/>
                    </a:lnTo>
                    <a:lnTo>
                      <a:pt x="760" y="55"/>
                    </a:lnTo>
                    <a:lnTo>
                      <a:pt x="755" y="52"/>
                    </a:lnTo>
                    <a:lnTo>
                      <a:pt x="751" y="5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en-US" sz="7140"/>
              </a:p>
            </p:txBody>
          </p:sp>
          <p:sp>
            <p:nvSpPr>
              <p:cNvPr id="16" name="Freeform 148"/>
              <p:cNvSpPr>
                <a:spLocks noEditPoints="1"/>
              </p:cNvSpPr>
              <p:nvPr/>
            </p:nvSpPr>
            <p:spPr bwMode="auto">
              <a:xfrm>
                <a:off x="2641058" y="4891352"/>
                <a:ext cx="237662" cy="153957"/>
              </a:xfrm>
              <a:custGeom>
                <a:avLst/>
                <a:gdLst>
                  <a:gd name="T0" fmla="*/ 318 w 636"/>
                  <a:gd name="T1" fmla="*/ 92 h 411"/>
                  <a:gd name="T2" fmla="*/ 470 w 636"/>
                  <a:gd name="T3" fmla="*/ 322 h 411"/>
                  <a:gd name="T4" fmla="*/ 470 w 636"/>
                  <a:gd name="T5" fmla="*/ 220 h 411"/>
                  <a:gd name="T6" fmla="*/ 140 w 636"/>
                  <a:gd name="T7" fmla="*/ 220 h 411"/>
                  <a:gd name="T8" fmla="*/ 140 w 636"/>
                  <a:gd name="T9" fmla="*/ 322 h 411"/>
                  <a:gd name="T10" fmla="*/ 292 w 636"/>
                  <a:gd name="T11" fmla="*/ 194 h 411"/>
                  <a:gd name="T12" fmla="*/ 623 w 636"/>
                  <a:gd name="T13" fmla="*/ 92 h 411"/>
                  <a:gd name="T14" fmla="*/ 634 w 636"/>
                  <a:gd name="T15" fmla="*/ 85 h 411"/>
                  <a:gd name="T16" fmla="*/ 631 w 636"/>
                  <a:gd name="T17" fmla="*/ 71 h 411"/>
                  <a:gd name="T18" fmla="*/ 496 w 636"/>
                  <a:gd name="T19" fmla="*/ 68 h 411"/>
                  <a:gd name="T20" fmla="*/ 492 w 636"/>
                  <a:gd name="T21" fmla="*/ 4 h 411"/>
                  <a:gd name="T22" fmla="*/ 478 w 636"/>
                  <a:gd name="T23" fmla="*/ 1 h 411"/>
                  <a:gd name="T24" fmla="*/ 470 w 636"/>
                  <a:gd name="T25" fmla="*/ 13 h 411"/>
                  <a:gd name="T26" fmla="*/ 318 w 636"/>
                  <a:gd name="T27" fmla="*/ 13 h 411"/>
                  <a:gd name="T28" fmla="*/ 309 w 636"/>
                  <a:gd name="T29" fmla="*/ 1 h 411"/>
                  <a:gd name="T30" fmla="*/ 295 w 636"/>
                  <a:gd name="T31" fmla="*/ 4 h 411"/>
                  <a:gd name="T32" fmla="*/ 292 w 636"/>
                  <a:gd name="T33" fmla="*/ 68 h 411"/>
                  <a:gd name="T34" fmla="*/ 138 w 636"/>
                  <a:gd name="T35" fmla="*/ 8 h 411"/>
                  <a:gd name="T36" fmla="*/ 127 w 636"/>
                  <a:gd name="T37" fmla="*/ 0 h 411"/>
                  <a:gd name="T38" fmla="*/ 115 w 636"/>
                  <a:gd name="T39" fmla="*/ 8 h 411"/>
                  <a:gd name="T40" fmla="*/ 13 w 636"/>
                  <a:gd name="T41" fmla="*/ 68 h 411"/>
                  <a:gd name="T42" fmla="*/ 1 w 636"/>
                  <a:gd name="T43" fmla="*/ 75 h 411"/>
                  <a:gd name="T44" fmla="*/ 3 w 636"/>
                  <a:gd name="T45" fmla="*/ 89 h 411"/>
                  <a:gd name="T46" fmla="*/ 114 w 636"/>
                  <a:gd name="T47" fmla="*/ 92 h 411"/>
                  <a:gd name="T48" fmla="*/ 7 w 636"/>
                  <a:gd name="T49" fmla="*/ 195 h 411"/>
                  <a:gd name="T50" fmla="*/ 0 w 636"/>
                  <a:gd name="T51" fmla="*/ 207 h 411"/>
                  <a:gd name="T52" fmla="*/ 7 w 636"/>
                  <a:gd name="T53" fmla="*/ 219 h 411"/>
                  <a:gd name="T54" fmla="*/ 114 w 636"/>
                  <a:gd name="T55" fmla="*/ 322 h 411"/>
                  <a:gd name="T56" fmla="*/ 3 w 636"/>
                  <a:gd name="T57" fmla="*/ 326 h 411"/>
                  <a:gd name="T58" fmla="*/ 1 w 636"/>
                  <a:gd name="T59" fmla="*/ 340 h 411"/>
                  <a:gd name="T60" fmla="*/ 13 w 636"/>
                  <a:gd name="T61" fmla="*/ 348 h 411"/>
                  <a:gd name="T62" fmla="*/ 115 w 636"/>
                  <a:gd name="T63" fmla="*/ 403 h 411"/>
                  <a:gd name="T64" fmla="*/ 127 w 636"/>
                  <a:gd name="T65" fmla="*/ 411 h 411"/>
                  <a:gd name="T66" fmla="*/ 138 w 636"/>
                  <a:gd name="T67" fmla="*/ 403 h 411"/>
                  <a:gd name="T68" fmla="*/ 292 w 636"/>
                  <a:gd name="T69" fmla="*/ 348 h 411"/>
                  <a:gd name="T70" fmla="*/ 295 w 636"/>
                  <a:gd name="T71" fmla="*/ 407 h 411"/>
                  <a:gd name="T72" fmla="*/ 309 w 636"/>
                  <a:gd name="T73" fmla="*/ 410 h 411"/>
                  <a:gd name="T74" fmla="*/ 318 w 636"/>
                  <a:gd name="T75" fmla="*/ 398 h 411"/>
                  <a:gd name="T76" fmla="*/ 470 w 636"/>
                  <a:gd name="T77" fmla="*/ 398 h 411"/>
                  <a:gd name="T78" fmla="*/ 478 w 636"/>
                  <a:gd name="T79" fmla="*/ 410 h 411"/>
                  <a:gd name="T80" fmla="*/ 492 w 636"/>
                  <a:gd name="T81" fmla="*/ 407 h 411"/>
                  <a:gd name="T82" fmla="*/ 496 w 636"/>
                  <a:gd name="T83" fmla="*/ 348 h 411"/>
                  <a:gd name="T84" fmla="*/ 631 w 636"/>
                  <a:gd name="T85" fmla="*/ 344 h 411"/>
                  <a:gd name="T86" fmla="*/ 634 w 636"/>
                  <a:gd name="T87" fmla="*/ 330 h 411"/>
                  <a:gd name="T88" fmla="*/ 623 w 636"/>
                  <a:gd name="T89" fmla="*/ 322 h 411"/>
                  <a:gd name="T90" fmla="*/ 623 w 636"/>
                  <a:gd name="T91" fmla="*/ 220 h 411"/>
                  <a:gd name="T92" fmla="*/ 634 w 636"/>
                  <a:gd name="T93" fmla="*/ 213 h 411"/>
                  <a:gd name="T94" fmla="*/ 631 w 636"/>
                  <a:gd name="T95" fmla="*/ 199 h 411"/>
                  <a:gd name="T96" fmla="*/ 496 w 636"/>
                  <a:gd name="T97" fmla="*/ 194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636" h="411">
                    <a:moveTo>
                      <a:pt x="470" y="194"/>
                    </a:moveTo>
                    <a:lnTo>
                      <a:pt x="318" y="194"/>
                    </a:lnTo>
                    <a:lnTo>
                      <a:pt x="318" y="92"/>
                    </a:lnTo>
                    <a:lnTo>
                      <a:pt x="470" y="92"/>
                    </a:lnTo>
                    <a:lnTo>
                      <a:pt x="470" y="194"/>
                    </a:lnTo>
                    <a:close/>
                    <a:moveTo>
                      <a:pt x="470" y="322"/>
                    </a:moveTo>
                    <a:lnTo>
                      <a:pt x="318" y="322"/>
                    </a:lnTo>
                    <a:lnTo>
                      <a:pt x="318" y="220"/>
                    </a:lnTo>
                    <a:lnTo>
                      <a:pt x="470" y="220"/>
                    </a:lnTo>
                    <a:lnTo>
                      <a:pt x="470" y="322"/>
                    </a:lnTo>
                    <a:close/>
                    <a:moveTo>
                      <a:pt x="140" y="322"/>
                    </a:moveTo>
                    <a:lnTo>
                      <a:pt x="140" y="220"/>
                    </a:lnTo>
                    <a:lnTo>
                      <a:pt x="292" y="220"/>
                    </a:lnTo>
                    <a:lnTo>
                      <a:pt x="292" y="322"/>
                    </a:lnTo>
                    <a:lnTo>
                      <a:pt x="140" y="322"/>
                    </a:lnTo>
                    <a:close/>
                    <a:moveTo>
                      <a:pt x="140" y="92"/>
                    </a:moveTo>
                    <a:lnTo>
                      <a:pt x="292" y="92"/>
                    </a:lnTo>
                    <a:lnTo>
                      <a:pt x="292" y="194"/>
                    </a:lnTo>
                    <a:lnTo>
                      <a:pt x="140" y="194"/>
                    </a:lnTo>
                    <a:lnTo>
                      <a:pt x="140" y="92"/>
                    </a:lnTo>
                    <a:close/>
                    <a:moveTo>
                      <a:pt x="623" y="92"/>
                    </a:moveTo>
                    <a:lnTo>
                      <a:pt x="627" y="92"/>
                    </a:lnTo>
                    <a:lnTo>
                      <a:pt x="631" y="89"/>
                    </a:lnTo>
                    <a:lnTo>
                      <a:pt x="634" y="85"/>
                    </a:lnTo>
                    <a:lnTo>
                      <a:pt x="636" y="81"/>
                    </a:lnTo>
                    <a:lnTo>
                      <a:pt x="634" y="75"/>
                    </a:lnTo>
                    <a:lnTo>
                      <a:pt x="631" y="71"/>
                    </a:lnTo>
                    <a:lnTo>
                      <a:pt x="627" y="69"/>
                    </a:lnTo>
                    <a:lnTo>
                      <a:pt x="623" y="68"/>
                    </a:lnTo>
                    <a:lnTo>
                      <a:pt x="496" y="68"/>
                    </a:lnTo>
                    <a:lnTo>
                      <a:pt x="496" y="13"/>
                    </a:lnTo>
                    <a:lnTo>
                      <a:pt x="495" y="8"/>
                    </a:lnTo>
                    <a:lnTo>
                      <a:pt x="492" y="4"/>
                    </a:lnTo>
                    <a:lnTo>
                      <a:pt x="487" y="1"/>
                    </a:lnTo>
                    <a:lnTo>
                      <a:pt x="483" y="0"/>
                    </a:lnTo>
                    <a:lnTo>
                      <a:pt x="478" y="1"/>
                    </a:lnTo>
                    <a:lnTo>
                      <a:pt x="473" y="4"/>
                    </a:lnTo>
                    <a:lnTo>
                      <a:pt x="471" y="8"/>
                    </a:lnTo>
                    <a:lnTo>
                      <a:pt x="470" y="13"/>
                    </a:lnTo>
                    <a:lnTo>
                      <a:pt x="470" y="68"/>
                    </a:lnTo>
                    <a:lnTo>
                      <a:pt x="318" y="68"/>
                    </a:lnTo>
                    <a:lnTo>
                      <a:pt x="318" y="13"/>
                    </a:lnTo>
                    <a:lnTo>
                      <a:pt x="317" y="8"/>
                    </a:lnTo>
                    <a:lnTo>
                      <a:pt x="313" y="4"/>
                    </a:lnTo>
                    <a:lnTo>
                      <a:pt x="309" y="1"/>
                    </a:lnTo>
                    <a:lnTo>
                      <a:pt x="305" y="0"/>
                    </a:lnTo>
                    <a:lnTo>
                      <a:pt x="299" y="1"/>
                    </a:lnTo>
                    <a:lnTo>
                      <a:pt x="295" y="4"/>
                    </a:lnTo>
                    <a:lnTo>
                      <a:pt x="293" y="8"/>
                    </a:lnTo>
                    <a:lnTo>
                      <a:pt x="292" y="13"/>
                    </a:lnTo>
                    <a:lnTo>
                      <a:pt x="292" y="68"/>
                    </a:lnTo>
                    <a:lnTo>
                      <a:pt x="140" y="68"/>
                    </a:lnTo>
                    <a:lnTo>
                      <a:pt x="140" y="13"/>
                    </a:lnTo>
                    <a:lnTo>
                      <a:pt x="138" y="8"/>
                    </a:lnTo>
                    <a:lnTo>
                      <a:pt x="135" y="4"/>
                    </a:lnTo>
                    <a:lnTo>
                      <a:pt x="131" y="1"/>
                    </a:lnTo>
                    <a:lnTo>
                      <a:pt x="127" y="0"/>
                    </a:lnTo>
                    <a:lnTo>
                      <a:pt x="121" y="1"/>
                    </a:lnTo>
                    <a:lnTo>
                      <a:pt x="117" y="4"/>
                    </a:lnTo>
                    <a:lnTo>
                      <a:pt x="115" y="8"/>
                    </a:lnTo>
                    <a:lnTo>
                      <a:pt x="114" y="13"/>
                    </a:lnTo>
                    <a:lnTo>
                      <a:pt x="114" y="68"/>
                    </a:lnTo>
                    <a:lnTo>
                      <a:pt x="13" y="68"/>
                    </a:lnTo>
                    <a:lnTo>
                      <a:pt x="7" y="69"/>
                    </a:lnTo>
                    <a:lnTo>
                      <a:pt x="3" y="71"/>
                    </a:lnTo>
                    <a:lnTo>
                      <a:pt x="1" y="75"/>
                    </a:lnTo>
                    <a:lnTo>
                      <a:pt x="0" y="81"/>
                    </a:lnTo>
                    <a:lnTo>
                      <a:pt x="1" y="85"/>
                    </a:lnTo>
                    <a:lnTo>
                      <a:pt x="3" y="89"/>
                    </a:lnTo>
                    <a:lnTo>
                      <a:pt x="7" y="92"/>
                    </a:lnTo>
                    <a:lnTo>
                      <a:pt x="13" y="92"/>
                    </a:lnTo>
                    <a:lnTo>
                      <a:pt x="114" y="92"/>
                    </a:lnTo>
                    <a:lnTo>
                      <a:pt x="114" y="194"/>
                    </a:lnTo>
                    <a:lnTo>
                      <a:pt x="13" y="194"/>
                    </a:lnTo>
                    <a:lnTo>
                      <a:pt x="7" y="195"/>
                    </a:lnTo>
                    <a:lnTo>
                      <a:pt x="3" y="199"/>
                    </a:lnTo>
                    <a:lnTo>
                      <a:pt x="1" y="203"/>
                    </a:lnTo>
                    <a:lnTo>
                      <a:pt x="0" y="207"/>
                    </a:lnTo>
                    <a:lnTo>
                      <a:pt x="1" y="213"/>
                    </a:lnTo>
                    <a:lnTo>
                      <a:pt x="3" y="217"/>
                    </a:lnTo>
                    <a:lnTo>
                      <a:pt x="7" y="219"/>
                    </a:lnTo>
                    <a:lnTo>
                      <a:pt x="13" y="220"/>
                    </a:lnTo>
                    <a:lnTo>
                      <a:pt x="114" y="220"/>
                    </a:lnTo>
                    <a:lnTo>
                      <a:pt x="114" y="322"/>
                    </a:lnTo>
                    <a:lnTo>
                      <a:pt x="13" y="322"/>
                    </a:lnTo>
                    <a:lnTo>
                      <a:pt x="7" y="323"/>
                    </a:lnTo>
                    <a:lnTo>
                      <a:pt x="3" y="326"/>
                    </a:lnTo>
                    <a:lnTo>
                      <a:pt x="1" y="330"/>
                    </a:lnTo>
                    <a:lnTo>
                      <a:pt x="0" y="335"/>
                    </a:lnTo>
                    <a:lnTo>
                      <a:pt x="1" y="340"/>
                    </a:lnTo>
                    <a:lnTo>
                      <a:pt x="3" y="344"/>
                    </a:lnTo>
                    <a:lnTo>
                      <a:pt x="7" y="347"/>
                    </a:lnTo>
                    <a:lnTo>
                      <a:pt x="13" y="348"/>
                    </a:lnTo>
                    <a:lnTo>
                      <a:pt x="114" y="348"/>
                    </a:lnTo>
                    <a:lnTo>
                      <a:pt x="114" y="398"/>
                    </a:lnTo>
                    <a:lnTo>
                      <a:pt x="115" y="403"/>
                    </a:lnTo>
                    <a:lnTo>
                      <a:pt x="117" y="407"/>
                    </a:lnTo>
                    <a:lnTo>
                      <a:pt x="121" y="410"/>
                    </a:lnTo>
                    <a:lnTo>
                      <a:pt x="127" y="411"/>
                    </a:lnTo>
                    <a:lnTo>
                      <a:pt x="131" y="410"/>
                    </a:lnTo>
                    <a:lnTo>
                      <a:pt x="135" y="407"/>
                    </a:lnTo>
                    <a:lnTo>
                      <a:pt x="138" y="403"/>
                    </a:lnTo>
                    <a:lnTo>
                      <a:pt x="140" y="398"/>
                    </a:lnTo>
                    <a:lnTo>
                      <a:pt x="140" y="348"/>
                    </a:lnTo>
                    <a:lnTo>
                      <a:pt x="292" y="348"/>
                    </a:lnTo>
                    <a:lnTo>
                      <a:pt x="292" y="398"/>
                    </a:lnTo>
                    <a:lnTo>
                      <a:pt x="293" y="403"/>
                    </a:lnTo>
                    <a:lnTo>
                      <a:pt x="295" y="407"/>
                    </a:lnTo>
                    <a:lnTo>
                      <a:pt x="299" y="410"/>
                    </a:lnTo>
                    <a:lnTo>
                      <a:pt x="305" y="411"/>
                    </a:lnTo>
                    <a:lnTo>
                      <a:pt x="309" y="410"/>
                    </a:lnTo>
                    <a:lnTo>
                      <a:pt x="313" y="407"/>
                    </a:lnTo>
                    <a:lnTo>
                      <a:pt x="317" y="403"/>
                    </a:lnTo>
                    <a:lnTo>
                      <a:pt x="318" y="398"/>
                    </a:lnTo>
                    <a:lnTo>
                      <a:pt x="318" y="348"/>
                    </a:lnTo>
                    <a:lnTo>
                      <a:pt x="470" y="348"/>
                    </a:lnTo>
                    <a:lnTo>
                      <a:pt x="470" y="398"/>
                    </a:lnTo>
                    <a:lnTo>
                      <a:pt x="471" y="403"/>
                    </a:lnTo>
                    <a:lnTo>
                      <a:pt x="473" y="407"/>
                    </a:lnTo>
                    <a:lnTo>
                      <a:pt x="478" y="410"/>
                    </a:lnTo>
                    <a:lnTo>
                      <a:pt x="483" y="411"/>
                    </a:lnTo>
                    <a:lnTo>
                      <a:pt x="487" y="410"/>
                    </a:lnTo>
                    <a:lnTo>
                      <a:pt x="492" y="407"/>
                    </a:lnTo>
                    <a:lnTo>
                      <a:pt x="495" y="403"/>
                    </a:lnTo>
                    <a:lnTo>
                      <a:pt x="496" y="398"/>
                    </a:lnTo>
                    <a:lnTo>
                      <a:pt x="496" y="348"/>
                    </a:lnTo>
                    <a:lnTo>
                      <a:pt x="623" y="348"/>
                    </a:lnTo>
                    <a:lnTo>
                      <a:pt x="627" y="347"/>
                    </a:lnTo>
                    <a:lnTo>
                      <a:pt x="631" y="344"/>
                    </a:lnTo>
                    <a:lnTo>
                      <a:pt x="634" y="340"/>
                    </a:lnTo>
                    <a:lnTo>
                      <a:pt x="636" y="335"/>
                    </a:lnTo>
                    <a:lnTo>
                      <a:pt x="634" y="330"/>
                    </a:lnTo>
                    <a:lnTo>
                      <a:pt x="631" y="326"/>
                    </a:lnTo>
                    <a:lnTo>
                      <a:pt x="627" y="323"/>
                    </a:lnTo>
                    <a:lnTo>
                      <a:pt x="623" y="322"/>
                    </a:lnTo>
                    <a:lnTo>
                      <a:pt x="496" y="322"/>
                    </a:lnTo>
                    <a:lnTo>
                      <a:pt x="496" y="220"/>
                    </a:lnTo>
                    <a:lnTo>
                      <a:pt x="623" y="220"/>
                    </a:lnTo>
                    <a:lnTo>
                      <a:pt x="627" y="219"/>
                    </a:lnTo>
                    <a:lnTo>
                      <a:pt x="631" y="217"/>
                    </a:lnTo>
                    <a:lnTo>
                      <a:pt x="634" y="213"/>
                    </a:lnTo>
                    <a:lnTo>
                      <a:pt x="636" y="207"/>
                    </a:lnTo>
                    <a:lnTo>
                      <a:pt x="634" y="203"/>
                    </a:lnTo>
                    <a:lnTo>
                      <a:pt x="631" y="199"/>
                    </a:lnTo>
                    <a:lnTo>
                      <a:pt x="627" y="195"/>
                    </a:lnTo>
                    <a:lnTo>
                      <a:pt x="623" y="194"/>
                    </a:lnTo>
                    <a:lnTo>
                      <a:pt x="496" y="194"/>
                    </a:lnTo>
                    <a:lnTo>
                      <a:pt x="496" y="92"/>
                    </a:lnTo>
                    <a:lnTo>
                      <a:pt x="623" y="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en-US" sz="7140"/>
              </a:p>
            </p:txBody>
          </p:sp>
        </p:grpSp>
        <p:sp>
          <p:nvSpPr>
            <p:cNvPr id="17" name="Freeform 375"/>
            <p:cNvSpPr>
              <a:spLocks noEditPoints="1"/>
            </p:cNvSpPr>
            <p:nvPr/>
          </p:nvSpPr>
          <p:spPr bwMode="auto">
            <a:xfrm>
              <a:off x="6057190" y="4082920"/>
              <a:ext cx="550757" cy="550755"/>
            </a:xfrm>
            <a:custGeom>
              <a:avLst/>
              <a:gdLst>
                <a:gd name="T0" fmla="*/ 83 w 900"/>
                <a:gd name="T1" fmla="*/ 867 h 900"/>
                <a:gd name="T2" fmla="*/ 53 w 900"/>
                <a:gd name="T3" fmla="*/ 848 h 900"/>
                <a:gd name="T4" fmla="*/ 33 w 900"/>
                <a:gd name="T5" fmla="*/ 817 h 900"/>
                <a:gd name="T6" fmla="*/ 90 w 900"/>
                <a:gd name="T7" fmla="*/ 720 h 900"/>
                <a:gd name="T8" fmla="*/ 148 w 900"/>
                <a:gd name="T9" fmla="*/ 669 h 900"/>
                <a:gd name="T10" fmla="*/ 224 w 900"/>
                <a:gd name="T11" fmla="*/ 780 h 900"/>
                <a:gd name="T12" fmla="*/ 291 w 900"/>
                <a:gd name="T13" fmla="*/ 720 h 900"/>
                <a:gd name="T14" fmla="*/ 372 w 900"/>
                <a:gd name="T15" fmla="*/ 716 h 900"/>
                <a:gd name="T16" fmla="*/ 490 w 900"/>
                <a:gd name="T17" fmla="*/ 780 h 900"/>
                <a:gd name="T18" fmla="*/ 506 w 900"/>
                <a:gd name="T19" fmla="*/ 776 h 900"/>
                <a:gd name="T20" fmla="*/ 624 w 900"/>
                <a:gd name="T21" fmla="*/ 718 h 900"/>
                <a:gd name="T22" fmla="*/ 743 w 900"/>
                <a:gd name="T23" fmla="*/ 778 h 900"/>
                <a:gd name="T24" fmla="*/ 754 w 900"/>
                <a:gd name="T25" fmla="*/ 780 h 900"/>
                <a:gd name="T26" fmla="*/ 870 w 900"/>
                <a:gd name="T27" fmla="*/ 720 h 900"/>
                <a:gd name="T28" fmla="*/ 865 w 900"/>
                <a:gd name="T29" fmla="*/ 825 h 900"/>
                <a:gd name="T30" fmla="*/ 843 w 900"/>
                <a:gd name="T31" fmla="*/ 853 h 900"/>
                <a:gd name="T32" fmla="*/ 810 w 900"/>
                <a:gd name="T33" fmla="*/ 869 h 900"/>
                <a:gd name="T34" fmla="*/ 810 w 900"/>
                <a:gd name="T35" fmla="*/ 690 h 900"/>
                <a:gd name="T36" fmla="*/ 754 w 900"/>
                <a:gd name="T37" fmla="*/ 741 h 900"/>
                <a:gd name="T38" fmla="*/ 678 w 900"/>
                <a:gd name="T39" fmla="*/ 630 h 900"/>
                <a:gd name="T40" fmla="*/ 609 w 900"/>
                <a:gd name="T41" fmla="*/ 690 h 900"/>
                <a:gd name="T42" fmla="*/ 545 w 900"/>
                <a:gd name="T43" fmla="*/ 694 h 900"/>
                <a:gd name="T44" fmla="*/ 425 w 900"/>
                <a:gd name="T45" fmla="*/ 631 h 900"/>
                <a:gd name="T46" fmla="*/ 410 w 900"/>
                <a:gd name="T47" fmla="*/ 634 h 900"/>
                <a:gd name="T48" fmla="*/ 277 w 900"/>
                <a:gd name="T49" fmla="*/ 692 h 900"/>
                <a:gd name="T50" fmla="*/ 159 w 900"/>
                <a:gd name="T51" fmla="*/ 632 h 900"/>
                <a:gd name="T52" fmla="*/ 143 w 900"/>
                <a:gd name="T53" fmla="*/ 632 h 900"/>
                <a:gd name="T54" fmla="*/ 165 w 900"/>
                <a:gd name="T55" fmla="*/ 360 h 900"/>
                <a:gd name="T56" fmla="*/ 238 w 900"/>
                <a:gd name="T57" fmla="*/ 258 h 900"/>
                <a:gd name="T58" fmla="*/ 316 w 900"/>
                <a:gd name="T59" fmla="*/ 421 h 900"/>
                <a:gd name="T60" fmla="*/ 328 w 900"/>
                <a:gd name="T61" fmla="*/ 415 h 900"/>
                <a:gd name="T62" fmla="*/ 517 w 900"/>
                <a:gd name="T63" fmla="*/ 552 h 900"/>
                <a:gd name="T64" fmla="*/ 531 w 900"/>
                <a:gd name="T65" fmla="*/ 554 h 900"/>
                <a:gd name="T66" fmla="*/ 692 w 900"/>
                <a:gd name="T67" fmla="*/ 351 h 900"/>
                <a:gd name="T68" fmla="*/ 870 w 900"/>
                <a:gd name="T69" fmla="*/ 360 h 900"/>
                <a:gd name="T70" fmla="*/ 818 w 900"/>
                <a:gd name="T71" fmla="*/ 33 h 900"/>
                <a:gd name="T72" fmla="*/ 849 w 900"/>
                <a:gd name="T73" fmla="*/ 53 h 900"/>
                <a:gd name="T74" fmla="*/ 867 w 900"/>
                <a:gd name="T75" fmla="*/ 83 h 900"/>
                <a:gd name="T76" fmla="*/ 716 w 900"/>
                <a:gd name="T77" fmla="*/ 330 h 900"/>
                <a:gd name="T78" fmla="*/ 615 w 900"/>
                <a:gd name="T79" fmla="*/ 90 h 900"/>
                <a:gd name="T80" fmla="*/ 522 w 900"/>
                <a:gd name="T81" fmla="*/ 482 h 900"/>
                <a:gd name="T82" fmla="*/ 406 w 900"/>
                <a:gd name="T83" fmla="*/ 150 h 900"/>
                <a:gd name="T84" fmla="*/ 315 w 900"/>
                <a:gd name="T85" fmla="*/ 365 h 900"/>
                <a:gd name="T86" fmla="*/ 242 w 900"/>
                <a:gd name="T87" fmla="*/ 210 h 900"/>
                <a:gd name="T88" fmla="*/ 157 w 900"/>
                <a:gd name="T89" fmla="*/ 330 h 900"/>
                <a:gd name="T90" fmla="*/ 33 w 900"/>
                <a:gd name="T91" fmla="*/ 83 h 900"/>
                <a:gd name="T92" fmla="*/ 53 w 900"/>
                <a:gd name="T93" fmla="*/ 53 h 900"/>
                <a:gd name="T94" fmla="*/ 83 w 900"/>
                <a:gd name="T95" fmla="*/ 33 h 900"/>
                <a:gd name="T96" fmla="*/ 105 w 900"/>
                <a:gd name="T97" fmla="*/ 0 h 900"/>
                <a:gd name="T98" fmla="*/ 55 w 900"/>
                <a:gd name="T99" fmla="*/ 13 h 900"/>
                <a:gd name="T100" fmla="*/ 19 w 900"/>
                <a:gd name="T101" fmla="*/ 47 h 900"/>
                <a:gd name="T102" fmla="*/ 1 w 900"/>
                <a:gd name="T103" fmla="*/ 94 h 900"/>
                <a:gd name="T104" fmla="*/ 5 w 900"/>
                <a:gd name="T105" fmla="*/ 826 h 900"/>
                <a:gd name="T106" fmla="*/ 31 w 900"/>
                <a:gd name="T107" fmla="*/ 870 h 900"/>
                <a:gd name="T108" fmla="*/ 74 w 900"/>
                <a:gd name="T109" fmla="*/ 895 h 900"/>
                <a:gd name="T110" fmla="*/ 806 w 900"/>
                <a:gd name="T111" fmla="*/ 900 h 900"/>
                <a:gd name="T112" fmla="*/ 854 w 900"/>
                <a:gd name="T113" fmla="*/ 883 h 900"/>
                <a:gd name="T114" fmla="*/ 888 w 900"/>
                <a:gd name="T115" fmla="*/ 845 h 900"/>
                <a:gd name="T116" fmla="*/ 900 w 900"/>
                <a:gd name="T117" fmla="*/ 795 h 900"/>
                <a:gd name="T118" fmla="*/ 893 w 900"/>
                <a:gd name="T119" fmla="*/ 64 h 900"/>
                <a:gd name="T120" fmla="*/ 863 w 900"/>
                <a:gd name="T121" fmla="*/ 25 h 900"/>
                <a:gd name="T122" fmla="*/ 817 w 900"/>
                <a:gd name="T123" fmla="*/ 2 h 9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900" h="900">
                  <a:moveTo>
                    <a:pt x="795" y="870"/>
                  </a:moveTo>
                  <a:lnTo>
                    <a:pt x="105" y="870"/>
                  </a:lnTo>
                  <a:lnTo>
                    <a:pt x="98" y="870"/>
                  </a:lnTo>
                  <a:lnTo>
                    <a:pt x="90" y="869"/>
                  </a:lnTo>
                  <a:lnTo>
                    <a:pt x="83" y="867"/>
                  </a:lnTo>
                  <a:lnTo>
                    <a:pt x="76" y="864"/>
                  </a:lnTo>
                  <a:lnTo>
                    <a:pt x="70" y="861"/>
                  </a:lnTo>
                  <a:lnTo>
                    <a:pt x="63" y="857"/>
                  </a:lnTo>
                  <a:lnTo>
                    <a:pt x="58" y="853"/>
                  </a:lnTo>
                  <a:lnTo>
                    <a:pt x="53" y="848"/>
                  </a:lnTo>
                  <a:lnTo>
                    <a:pt x="47" y="843"/>
                  </a:lnTo>
                  <a:lnTo>
                    <a:pt x="43" y="838"/>
                  </a:lnTo>
                  <a:lnTo>
                    <a:pt x="40" y="831"/>
                  </a:lnTo>
                  <a:lnTo>
                    <a:pt x="37" y="825"/>
                  </a:lnTo>
                  <a:lnTo>
                    <a:pt x="33" y="817"/>
                  </a:lnTo>
                  <a:lnTo>
                    <a:pt x="32" y="810"/>
                  </a:lnTo>
                  <a:lnTo>
                    <a:pt x="30" y="802"/>
                  </a:lnTo>
                  <a:lnTo>
                    <a:pt x="30" y="795"/>
                  </a:lnTo>
                  <a:lnTo>
                    <a:pt x="30" y="720"/>
                  </a:lnTo>
                  <a:lnTo>
                    <a:pt x="90" y="720"/>
                  </a:lnTo>
                  <a:lnTo>
                    <a:pt x="93" y="720"/>
                  </a:lnTo>
                  <a:lnTo>
                    <a:pt x="97" y="719"/>
                  </a:lnTo>
                  <a:lnTo>
                    <a:pt x="99" y="718"/>
                  </a:lnTo>
                  <a:lnTo>
                    <a:pt x="101" y="716"/>
                  </a:lnTo>
                  <a:lnTo>
                    <a:pt x="148" y="669"/>
                  </a:lnTo>
                  <a:lnTo>
                    <a:pt x="212" y="774"/>
                  </a:lnTo>
                  <a:lnTo>
                    <a:pt x="214" y="776"/>
                  </a:lnTo>
                  <a:lnTo>
                    <a:pt x="218" y="778"/>
                  </a:lnTo>
                  <a:lnTo>
                    <a:pt x="221" y="780"/>
                  </a:lnTo>
                  <a:lnTo>
                    <a:pt x="224" y="780"/>
                  </a:lnTo>
                  <a:lnTo>
                    <a:pt x="227" y="781"/>
                  </a:lnTo>
                  <a:lnTo>
                    <a:pt x="230" y="780"/>
                  </a:lnTo>
                  <a:lnTo>
                    <a:pt x="234" y="778"/>
                  </a:lnTo>
                  <a:lnTo>
                    <a:pt x="236" y="776"/>
                  </a:lnTo>
                  <a:lnTo>
                    <a:pt x="291" y="720"/>
                  </a:lnTo>
                  <a:lnTo>
                    <a:pt x="361" y="720"/>
                  </a:lnTo>
                  <a:lnTo>
                    <a:pt x="363" y="720"/>
                  </a:lnTo>
                  <a:lnTo>
                    <a:pt x="366" y="719"/>
                  </a:lnTo>
                  <a:lnTo>
                    <a:pt x="368" y="718"/>
                  </a:lnTo>
                  <a:lnTo>
                    <a:pt x="372" y="716"/>
                  </a:lnTo>
                  <a:lnTo>
                    <a:pt x="418" y="669"/>
                  </a:lnTo>
                  <a:lnTo>
                    <a:pt x="483" y="774"/>
                  </a:lnTo>
                  <a:lnTo>
                    <a:pt x="485" y="776"/>
                  </a:lnTo>
                  <a:lnTo>
                    <a:pt x="487" y="778"/>
                  </a:lnTo>
                  <a:lnTo>
                    <a:pt x="490" y="780"/>
                  </a:lnTo>
                  <a:lnTo>
                    <a:pt x="494" y="780"/>
                  </a:lnTo>
                  <a:lnTo>
                    <a:pt x="497" y="781"/>
                  </a:lnTo>
                  <a:lnTo>
                    <a:pt x="500" y="780"/>
                  </a:lnTo>
                  <a:lnTo>
                    <a:pt x="503" y="778"/>
                  </a:lnTo>
                  <a:lnTo>
                    <a:pt x="506" y="776"/>
                  </a:lnTo>
                  <a:lnTo>
                    <a:pt x="562" y="720"/>
                  </a:lnTo>
                  <a:lnTo>
                    <a:pt x="616" y="720"/>
                  </a:lnTo>
                  <a:lnTo>
                    <a:pt x="619" y="720"/>
                  </a:lnTo>
                  <a:lnTo>
                    <a:pt x="621" y="719"/>
                  </a:lnTo>
                  <a:lnTo>
                    <a:pt x="624" y="718"/>
                  </a:lnTo>
                  <a:lnTo>
                    <a:pt x="626" y="716"/>
                  </a:lnTo>
                  <a:lnTo>
                    <a:pt x="673" y="669"/>
                  </a:lnTo>
                  <a:lnTo>
                    <a:pt x="738" y="774"/>
                  </a:lnTo>
                  <a:lnTo>
                    <a:pt x="740" y="776"/>
                  </a:lnTo>
                  <a:lnTo>
                    <a:pt x="743" y="778"/>
                  </a:lnTo>
                  <a:lnTo>
                    <a:pt x="745" y="780"/>
                  </a:lnTo>
                  <a:lnTo>
                    <a:pt x="749" y="780"/>
                  </a:lnTo>
                  <a:lnTo>
                    <a:pt x="749" y="780"/>
                  </a:lnTo>
                  <a:lnTo>
                    <a:pt x="750" y="780"/>
                  </a:lnTo>
                  <a:lnTo>
                    <a:pt x="754" y="780"/>
                  </a:lnTo>
                  <a:lnTo>
                    <a:pt x="757" y="779"/>
                  </a:lnTo>
                  <a:lnTo>
                    <a:pt x="759" y="778"/>
                  </a:lnTo>
                  <a:lnTo>
                    <a:pt x="761" y="776"/>
                  </a:lnTo>
                  <a:lnTo>
                    <a:pt x="817" y="720"/>
                  </a:lnTo>
                  <a:lnTo>
                    <a:pt x="870" y="720"/>
                  </a:lnTo>
                  <a:lnTo>
                    <a:pt x="870" y="795"/>
                  </a:lnTo>
                  <a:lnTo>
                    <a:pt x="870" y="802"/>
                  </a:lnTo>
                  <a:lnTo>
                    <a:pt x="869" y="810"/>
                  </a:lnTo>
                  <a:lnTo>
                    <a:pt x="867" y="817"/>
                  </a:lnTo>
                  <a:lnTo>
                    <a:pt x="865" y="825"/>
                  </a:lnTo>
                  <a:lnTo>
                    <a:pt x="862" y="831"/>
                  </a:lnTo>
                  <a:lnTo>
                    <a:pt x="857" y="838"/>
                  </a:lnTo>
                  <a:lnTo>
                    <a:pt x="853" y="843"/>
                  </a:lnTo>
                  <a:lnTo>
                    <a:pt x="849" y="848"/>
                  </a:lnTo>
                  <a:lnTo>
                    <a:pt x="843" y="853"/>
                  </a:lnTo>
                  <a:lnTo>
                    <a:pt x="837" y="857"/>
                  </a:lnTo>
                  <a:lnTo>
                    <a:pt x="832" y="861"/>
                  </a:lnTo>
                  <a:lnTo>
                    <a:pt x="825" y="864"/>
                  </a:lnTo>
                  <a:lnTo>
                    <a:pt x="818" y="867"/>
                  </a:lnTo>
                  <a:lnTo>
                    <a:pt x="810" y="869"/>
                  </a:lnTo>
                  <a:lnTo>
                    <a:pt x="803" y="870"/>
                  </a:lnTo>
                  <a:lnTo>
                    <a:pt x="795" y="870"/>
                  </a:lnTo>
                  <a:close/>
                  <a:moveTo>
                    <a:pt x="870" y="360"/>
                  </a:moveTo>
                  <a:lnTo>
                    <a:pt x="870" y="690"/>
                  </a:lnTo>
                  <a:lnTo>
                    <a:pt x="810" y="690"/>
                  </a:lnTo>
                  <a:lnTo>
                    <a:pt x="807" y="690"/>
                  </a:lnTo>
                  <a:lnTo>
                    <a:pt x="805" y="691"/>
                  </a:lnTo>
                  <a:lnTo>
                    <a:pt x="802" y="692"/>
                  </a:lnTo>
                  <a:lnTo>
                    <a:pt x="800" y="694"/>
                  </a:lnTo>
                  <a:lnTo>
                    <a:pt x="754" y="741"/>
                  </a:lnTo>
                  <a:lnTo>
                    <a:pt x="688" y="638"/>
                  </a:lnTo>
                  <a:lnTo>
                    <a:pt x="686" y="634"/>
                  </a:lnTo>
                  <a:lnTo>
                    <a:pt x="684" y="632"/>
                  </a:lnTo>
                  <a:lnTo>
                    <a:pt x="681" y="631"/>
                  </a:lnTo>
                  <a:lnTo>
                    <a:pt x="678" y="630"/>
                  </a:lnTo>
                  <a:lnTo>
                    <a:pt x="673" y="630"/>
                  </a:lnTo>
                  <a:lnTo>
                    <a:pt x="670" y="631"/>
                  </a:lnTo>
                  <a:lnTo>
                    <a:pt x="668" y="632"/>
                  </a:lnTo>
                  <a:lnTo>
                    <a:pt x="665" y="634"/>
                  </a:lnTo>
                  <a:lnTo>
                    <a:pt x="609" y="690"/>
                  </a:lnTo>
                  <a:lnTo>
                    <a:pt x="556" y="690"/>
                  </a:lnTo>
                  <a:lnTo>
                    <a:pt x="552" y="690"/>
                  </a:lnTo>
                  <a:lnTo>
                    <a:pt x="549" y="691"/>
                  </a:lnTo>
                  <a:lnTo>
                    <a:pt x="547" y="692"/>
                  </a:lnTo>
                  <a:lnTo>
                    <a:pt x="545" y="694"/>
                  </a:lnTo>
                  <a:lnTo>
                    <a:pt x="498" y="741"/>
                  </a:lnTo>
                  <a:lnTo>
                    <a:pt x="434" y="638"/>
                  </a:lnTo>
                  <a:lnTo>
                    <a:pt x="432" y="634"/>
                  </a:lnTo>
                  <a:lnTo>
                    <a:pt x="428" y="632"/>
                  </a:lnTo>
                  <a:lnTo>
                    <a:pt x="425" y="631"/>
                  </a:lnTo>
                  <a:lnTo>
                    <a:pt x="422" y="630"/>
                  </a:lnTo>
                  <a:lnTo>
                    <a:pt x="419" y="630"/>
                  </a:lnTo>
                  <a:lnTo>
                    <a:pt x="415" y="631"/>
                  </a:lnTo>
                  <a:lnTo>
                    <a:pt x="412" y="632"/>
                  </a:lnTo>
                  <a:lnTo>
                    <a:pt x="410" y="634"/>
                  </a:lnTo>
                  <a:lnTo>
                    <a:pt x="354" y="690"/>
                  </a:lnTo>
                  <a:lnTo>
                    <a:pt x="286" y="690"/>
                  </a:lnTo>
                  <a:lnTo>
                    <a:pt x="283" y="690"/>
                  </a:lnTo>
                  <a:lnTo>
                    <a:pt x="280" y="691"/>
                  </a:lnTo>
                  <a:lnTo>
                    <a:pt x="277" y="692"/>
                  </a:lnTo>
                  <a:lnTo>
                    <a:pt x="275" y="694"/>
                  </a:lnTo>
                  <a:lnTo>
                    <a:pt x="228" y="741"/>
                  </a:lnTo>
                  <a:lnTo>
                    <a:pt x="163" y="638"/>
                  </a:lnTo>
                  <a:lnTo>
                    <a:pt x="161" y="634"/>
                  </a:lnTo>
                  <a:lnTo>
                    <a:pt x="159" y="632"/>
                  </a:lnTo>
                  <a:lnTo>
                    <a:pt x="155" y="631"/>
                  </a:lnTo>
                  <a:lnTo>
                    <a:pt x="152" y="630"/>
                  </a:lnTo>
                  <a:lnTo>
                    <a:pt x="149" y="630"/>
                  </a:lnTo>
                  <a:lnTo>
                    <a:pt x="146" y="631"/>
                  </a:lnTo>
                  <a:lnTo>
                    <a:pt x="143" y="632"/>
                  </a:lnTo>
                  <a:lnTo>
                    <a:pt x="139" y="634"/>
                  </a:lnTo>
                  <a:lnTo>
                    <a:pt x="84" y="690"/>
                  </a:lnTo>
                  <a:lnTo>
                    <a:pt x="30" y="690"/>
                  </a:lnTo>
                  <a:lnTo>
                    <a:pt x="30" y="360"/>
                  </a:lnTo>
                  <a:lnTo>
                    <a:pt x="165" y="360"/>
                  </a:lnTo>
                  <a:lnTo>
                    <a:pt x="169" y="360"/>
                  </a:lnTo>
                  <a:lnTo>
                    <a:pt x="173" y="359"/>
                  </a:lnTo>
                  <a:lnTo>
                    <a:pt x="176" y="356"/>
                  </a:lnTo>
                  <a:lnTo>
                    <a:pt x="178" y="354"/>
                  </a:lnTo>
                  <a:lnTo>
                    <a:pt x="238" y="258"/>
                  </a:lnTo>
                  <a:lnTo>
                    <a:pt x="302" y="411"/>
                  </a:lnTo>
                  <a:lnTo>
                    <a:pt x="304" y="415"/>
                  </a:lnTo>
                  <a:lnTo>
                    <a:pt x="307" y="417"/>
                  </a:lnTo>
                  <a:lnTo>
                    <a:pt x="311" y="419"/>
                  </a:lnTo>
                  <a:lnTo>
                    <a:pt x="316" y="421"/>
                  </a:lnTo>
                  <a:lnTo>
                    <a:pt x="316" y="419"/>
                  </a:lnTo>
                  <a:lnTo>
                    <a:pt x="316" y="421"/>
                  </a:lnTo>
                  <a:lnTo>
                    <a:pt x="320" y="419"/>
                  </a:lnTo>
                  <a:lnTo>
                    <a:pt x="325" y="417"/>
                  </a:lnTo>
                  <a:lnTo>
                    <a:pt x="328" y="415"/>
                  </a:lnTo>
                  <a:lnTo>
                    <a:pt x="330" y="411"/>
                  </a:lnTo>
                  <a:lnTo>
                    <a:pt x="405" y="212"/>
                  </a:lnTo>
                  <a:lnTo>
                    <a:pt x="512" y="545"/>
                  </a:lnTo>
                  <a:lnTo>
                    <a:pt x="514" y="549"/>
                  </a:lnTo>
                  <a:lnTo>
                    <a:pt x="517" y="552"/>
                  </a:lnTo>
                  <a:lnTo>
                    <a:pt x="520" y="554"/>
                  </a:lnTo>
                  <a:lnTo>
                    <a:pt x="526" y="555"/>
                  </a:lnTo>
                  <a:lnTo>
                    <a:pt x="526" y="555"/>
                  </a:lnTo>
                  <a:lnTo>
                    <a:pt x="527" y="555"/>
                  </a:lnTo>
                  <a:lnTo>
                    <a:pt x="531" y="554"/>
                  </a:lnTo>
                  <a:lnTo>
                    <a:pt x="535" y="552"/>
                  </a:lnTo>
                  <a:lnTo>
                    <a:pt x="539" y="548"/>
                  </a:lnTo>
                  <a:lnTo>
                    <a:pt x="541" y="542"/>
                  </a:lnTo>
                  <a:lnTo>
                    <a:pt x="620" y="158"/>
                  </a:lnTo>
                  <a:lnTo>
                    <a:pt x="692" y="351"/>
                  </a:lnTo>
                  <a:lnTo>
                    <a:pt x="694" y="355"/>
                  </a:lnTo>
                  <a:lnTo>
                    <a:pt x="697" y="357"/>
                  </a:lnTo>
                  <a:lnTo>
                    <a:pt x="701" y="360"/>
                  </a:lnTo>
                  <a:lnTo>
                    <a:pt x="705" y="360"/>
                  </a:lnTo>
                  <a:lnTo>
                    <a:pt x="870" y="360"/>
                  </a:lnTo>
                  <a:close/>
                  <a:moveTo>
                    <a:pt x="105" y="30"/>
                  </a:moveTo>
                  <a:lnTo>
                    <a:pt x="795" y="30"/>
                  </a:lnTo>
                  <a:lnTo>
                    <a:pt x="803" y="30"/>
                  </a:lnTo>
                  <a:lnTo>
                    <a:pt x="810" y="31"/>
                  </a:lnTo>
                  <a:lnTo>
                    <a:pt x="818" y="33"/>
                  </a:lnTo>
                  <a:lnTo>
                    <a:pt x="825" y="37"/>
                  </a:lnTo>
                  <a:lnTo>
                    <a:pt x="832" y="40"/>
                  </a:lnTo>
                  <a:lnTo>
                    <a:pt x="837" y="43"/>
                  </a:lnTo>
                  <a:lnTo>
                    <a:pt x="843" y="47"/>
                  </a:lnTo>
                  <a:lnTo>
                    <a:pt x="849" y="53"/>
                  </a:lnTo>
                  <a:lnTo>
                    <a:pt x="853" y="58"/>
                  </a:lnTo>
                  <a:lnTo>
                    <a:pt x="857" y="63"/>
                  </a:lnTo>
                  <a:lnTo>
                    <a:pt x="862" y="70"/>
                  </a:lnTo>
                  <a:lnTo>
                    <a:pt x="865" y="76"/>
                  </a:lnTo>
                  <a:lnTo>
                    <a:pt x="867" y="83"/>
                  </a:lnTo>
                  <a:lnTo>
                    <a:pt x="869" y="90"/>
                  </a:lnTo>
                  <a:lnTo>
                    <a:pt x="870" y="98"/>
                  </a:lnTo>
                  <a:lnTo>
                    <a:pt x="870" y="105"/>
                  </a:lnTo>
                  <a:lnTo>
                    <a:pt x="870" y="330"/>
                  </a:lnTo>
                  <a:lnTo>
                    <a:pt x="716" y="330"/>
                  </a:lnTo>
                  <a:lnTo>
                    <a:pt x="629" y="101"/>
                  </a:lnTo>
                  <a:lnTo>
                    <a:pt x="627" y="96"/>
                  </a:lnTo>
                  <a:lnTo>
                    <a:pt x="623" y="93"/>
                  </a:lnTo>
                  <a:lnTo>
                    <a:pt x="619" y="91"/>
                  </a:lnTo>
                  <a:lnTo>
                    <a:pt x="615" y="90"/>
                  </a:lnTo>
                  <a:lnTo>
                    <a:pt x="609" y="92"/>
                  </a:lnTo>
                  <a:lnTo>
                    <a:pt x="606" y="94"/>
                  </a:lnTo>
                  <a:lnTo>
                    <a:pt x="603" y="98"/>
                  </a:lnTo>
                  <a:lnTo>
                    <a:pt x="601" y="102"/>
                  </a:lnTo>
                  <a:lnTo>
                    <a:pt x="522" y="482"/>
                  </a:lnTo>
                  <a:lnTo>
                    <a:pt x="420" y="161"/>
                  </a:lnTo>
                  <a:lnTo>
                    <a:pt x="418" y="156"/>
                  </a:lnTo>
                  <a:lnTo>
                    <a:pt x="414" y="153"/>
                  </a:lnTo>
                  <a:lnTo>
                    <a:pt x="410" y="151"/>
                  </a:lnTo>
                  <a:lnTo>
                    <a:pt x="406" y="150"/>
                  </a:lnTo>
                  <a:lnTo>
                    <a:pt x="402" y="151"/>
                  </a:lnTo>
                  <a:lnTo>
                    <a:pt x="397" y="153"/>
                  </a:lnTo>
                  <a:lnTo>
                    <a:pt x="394" y="156"/>
                  </a:lnTo>
                  <a:lnTo>
                    <a:pt x="391" y="161"/>
                  </a:lnTo>
                  <a:lnTo>
                    <a:pt x="315" y="365"/>
                  </a:lnTo>
                  <a:lnTo>
                    <a:pt x="254" y="221"/>
                  </a:lnTo>
                  <a:lnTo>
                    <a:pt x="252" y="216"/>
                  </a:lnTo>
                  <a:lnTo>
                    <a:pt x="250" y="213"/>
                  </a:lnTo>
                  <a:lnTo>
                    <a:pt x="245" y="212"/>
                  </a:lnTo>
                  <a:lnTo>
                    <a:pt x="242" y="210"/>
                  </a:lnTo>
                  <a:lnTo>
                    <a:pt x="238" y="211"/>
                  </a:lnTo>
                  <a:lnTo>
                    <a:pt x="234" y="212"/>
                  </a:lnTo>
                  <a:lnTo>
                    <a:pt x="230" y="214"/>
                  </a:lnTo>
                  <a:lnTo>
                    <a:pt x="227" y="217"/>
                  </a:lnTo>
                  <a:lnTo>
                    <a:pt x="157" y="330"/>
                  </a:lnTo>
                  <a:lnTo>
                    <a:pt x="30" y="330"/>
                  </a:lnTo>
                  <a:lnTo>
                    <a:pt x="30" y="105"/>
                  </a:lnTo>
                  <a:lnTo>
                    <a:pt x="30" y="98"/>
                  </a:lnTo>
                  <a:lnTo>
                    <a:pt x="32" y="90"/>
                  </a:lnTo>
                  <a:lnTo>
                    <a:pt x="33" y="83"/>
                  </a:lnTo>
                  <a:lnTo>
                    <a:pt x="37" y="76"/>
                  </a:lnTo>
                  <a:lnTo>
                    <a:pt x="40" y="70"/>
                  </a:lnTo>
                  <a:lnTo>
                    <a:pt x="43" y="63"/>
                  </a:lnTo>
                  <a:lnTo>
                    <a:pt x="47" y="58"/>
                  </a:lnTo>
                  <a:lnTo>
                    <a:pt x="53" y="53"/>
                  </a:lnTo>
                  <a:lnTo>
                    <a:pt x="58" y="47"/>
                  </a:lnTo>
                  <a:lnTo>
                    <a:pt x="63" y="43"/>
                  </a:lnTo>
                  <a:lnTo>
                    <a:pt x="70" y="40"/>
                  </a:lnTo>
                  <a:lnTo>
                    <a:pt x="76" y="37"/>
                  </a:lnTo>
                  <a:lnTo>
                    <a:pt x="83" y="33"/>
                  </a:lnTo>
                  <a:lnTo>
                    <a:pt x="90" y="31"/>
                  </a:lnTo>
                  <a:lnTo>
                    <a:pt x="98" y="30"/>
                  </a:lnTo>
                  <a:lnTo>
                    <a:pt x="105" y="30"/>
                  </a:lnTo>
                  <a:close/>
                  <a:moveTo>
                    <a:pt x="795" y="0"/>
                  </a:moveTo>
                  <a:lnTo>
                    <a:pt x="105" y="0"/>
                  </a:lnTo>
                  <a:lnTo>
                    <a:pt x="94" y="0"/>
                  </a:lnTo>
                  <a:lnTo>
                    <a:pt x="84" y="2"/>
                  </a:lnTo>
                  <a:lnTo>
                    <a:pt x="74" y="4"/>
                  </a:lnTo>
                  <a:lnTo>
                    <a:pt x="65" y="9"/>
                  </a:lnTo>
                  <a:lnTo>
                    <a:pt x="55" y="13"/>
                  </a:lnTo>
                  <a:lnTo>
                    <a:pt x="46" y="18"/>
                  </a:lnTo>
                  <a:lnTo>
                    <a:pt x="39" y="25"/>
                  </a:lnTo>
                  <a:lnTo>
                    <a:pt x="31" y="31"/>
                  </a:lnTo>
                  <a:lnTo>
                    <a:pt x="25" y="39"/>
                  </a:lnTo>
                  <a:lnTo>
                    <a:pt x="19" y="47"/>
                  </a:lnTo>
                  <a:lnTo>
                    <a:pt x="13" y="56"/>
                  </a:lnTo>
                  <a:lnTo>
                    <a:pt x="9" y="64"/>
                  </a:lnTo>
                  <a:lnTo>
                    <a:pt x="5" y="74"/>
                  </a:lnTo>
                  <a:lnTo>
                    <a:pt x="2" y="85"/>
                  </a:lnTo>
                  <a:lnTo>
                    <a:pt x="1" y="94"/>
                  </a:lnTo>
                  <a:lnTo>
                    <a:pt x="0" y="105"/>
                  </a:lnTo>
                  <a:lnTo>
                    <a:pt x="0" y="795"/>
                  </a:lnTo>
                  <a:lnTo>
                    <a:pt x="1" y="806"/>
                  </a:lnTo>
                  <a:lnTo>
                    <a:pt x="2" y="816"/>
                  </a:lnTo>
                  <a:lnTo>
                    <a:pt x="5" y="826"/>
                  </a:lnTo>
                  <a:lnTo>
                    <a:pt x="9" y="836"/>
                  </a:lnTo>
                  <a:lnTo>
                    <a:pt x="13" y="845"/>
                  </a:lnTo>
                  <a:lnTo>
                    <a:pt x="19" y="854"/>
                  </a:lnTo>
                  <a:lnTo>
                    <a:pt x="25" y="862"/>
                  </a:lnTo>
                  <a:lnTo>
                    <a:pt x="31" y="870"/>
                  </a:lnTo>
                  <a:lnTo>
                    <a:pt x="39" y="876"/>
                  </a:lnTo>
                  <a:lnTo>
                    <a:pt x="46" y="883"/>
                  </a:lnTo>
                  <a:lnTo>
                    <a:pt x="55" y="887"/>
                  </a:lnTo>
                  <a:lnTo>
                    <a:pt x="65" y="892"/>
                  </a:lnTo>
                  <a:lnTo>
                    <a:pt x="74" y="895"/>
                  </a:lnTo>
                  <a:lnTo>
                    <a:pt x="84" y="898"/>
                  </a:lnTo>
                  <a:lnTo>
                    <a:pt x="94" y="900"/>
                  </a:lnTo>
                  <a:lnTo>
                    <a:pt x="105" y="900"/>
                  </a:lnTo>
                  <a:lnTo>
                    <a:pt x="795" y="900"/>
                  </a:lnTo>
                  <a:lnTo>
                    <a:pt x="806" y="900"/>
                  </a:lnTo>
                  <a:lnTo>
                    <a:pt x="817" y="898"/>
                  </a:lnTo>
                  <a:lnTo>
                    <a:pt x="826" y="895"/>
                  </a:lnTo>
                  <a:lnTo>
                    <a:pt x="836" y="892"/>
                  </a:lnTo>
                  <a:lnTo>
                    <a:pt x="846" y="887"/>
                  </a:lnTo>
                  <a:lnTo>
                    <a:pt x="854" y="883"/>
                  </a:lnTo>
                  <a:lnTo>
                    <a:pt x="863" y="876"/>
                  </a:lnTo>
                  <a:lnTo>
                    <a:pt x="870" y="870"/>
                  </a:lnTo>
                  <a:lnTo>
                    <a:pt x="877" y="862"/>
                  </a:lnTo>
                  <a:lnTo>
                    <a:pt x="883" y="854"/>
                  </a:lnTo>
                  <a:lnTo>
                    <a:pt x="888" y="845"/>
                  </a:lnTo>
                  <a:lnTo>
                    <a:pt x="893" y="836"/>
                  </a:lnTo>
                  <a:lnTo>
                    <a:pt x="896" y="826"/>
                  </a:lnTo>
                  <a:lnTo>
                    <a:pt x="898" y="816"/>
                  </a:lnTo>
                  <a:lnTo>
                    <a:pt x="900" y="806"/>
                  </a:lnTo>
                  <a:lnTo>
                    <a:pt x="900" y="795"/>
                  </a:lnTo>
                  <a:lnTo>
                    <a:pt x="900" y="105"/>
                  </a:lnTo>
                  <a:lnTo>
                    <a:pt x="900" y="94"/>
                  </a:lnTo>
                  <a:lnTo>
                    <a:pt x="898" y="84"/>
                  </a:lnTo>
                  <a:lnTo>
                    <a:pt x="896" y="74"/>
                  </a:lnTo>
                  <a:lnTo>
                    <a:pt x="893" y="64"/>
                  </a:lnTo>
                  <a:lnTo>
                    <a:pt x="888" y="56"/>
                  </a:lnTo>
                  <a:lnTo>
                    <a:pt x="883" y="47"/>
                  </a:lnTo>
                  <a:lnTo>
                    <a:pt x="877" y="39"/>
                  </a:lnTo>
                  <a:lnTo>
                    <a:pt x="870" y="31"/>
                  </a:lnTo>
                  <a:lnTo>
                    <a:pt x="863" y="25"/>
                  </a:lnTo>
                  <a:lnTo>
                    <a:pt x="854" y="18"/>
                  </a:lnTo>
                  <a:lnTo>
                    <a:pt x="846" y="13"/>
                  </a:lnTo>
                  <a:lnTo>
                    <a:pt x="836" y="9"/>
                  </a:lnTo>
                  <a:lnTo>
                    <a:pt x="826" y="4"/>
                  </a:lnTo>
                  <a:lnTo>
                    <a:pt x="817" y="2"/>
                  </a:lnTo>
                  <a:lnTo>
                    <a:pt x="806" y="0"/>
                  </a:lnTo>
                  <a:lnTo>
                    <a:pt x="795" y="0"/>
                  </a:lnTo>
                  <a:close/>
                </a:path>
              </a:pathLst>
            </a:custGeom>
            <a:gradFill>
              <a:gsLst>
                <a:gs pos="0">
                  <a:srgbClr val="008582"/>
                </a:gs>
                <a:gs pos="100000">
                  <a:schemeClr val="accent5">
                    <a:lumMod val="75000"/>
                  </a:schemeClr>
                </a:gs>
              </a:gsLst>
              <a:lin ang="5400000" scaled="1"/>
            </a:gradFill>
            <a:ln>
              <a:noFill/>
            </a:ln>
            <a:extLst/>
          </p:spPr>
          <p:txBody>
            <a:bodyPr vert="horz" wrap="square" lIns="182880" tIns="91440" rIns="182880" bIns="91440" numCol="1" anchor="t" anchorCtr="0" compatLnSpc="1">
              <a:prstTxWarp prst="textNoShape">
                <a:avLst/>
              </a:prstTxWarp>
            </a:bodyPr>
            <a:lstStyle/>
            <a:p>
              <a:endParaRPr lang="en-US" sz="7140"/>
            </a:p>
          </p:txBody>
        </p:sp>
        <p:grpSp>
          <p:nvGrpSpPr>
            <p:cNvPr id="2" name="Group 1"/>
            <p:cNvGrpSpPr/>
            <p:nvPr/>
          </p:nvGrpSpPr>
          <p:grpSpPr>
            <a:xfrm>
              <a:off x="4296404" y="4082443"/>
              <a:ext cx="551192" cy="551190"/>
              <a:chOff x="4208898" y="3501196"/>
              <a:chExt cx="760891" cy="760891"/>
            </a:xfrm>
            <a:gradFill>
              <a:gsLst>
                <a:gs pos="0">
                  <a:srgbClr val="008582"/>
                </a:gs>
                <a:gs pos="100000">
                  <a:schemeClr val="accent5">
                    <a:lumMod val="75000"/>
                  </a:schemeClr>
                </a:gs>
              </a:gsLst>
              <a:lin ang="5400000" scaled="1"/>
            </a:gradFill>
          </p:grpSpPr>
          <p:sp>
            <p:nvSpPr>
              <p:cNvPr id="18" name="Freeform 150"/>
              <p:cNvSpPr>
                <a:spLocks noEditPoints="1"/>
              </p:cNvSpPr>
              <p:nvPr/>
            </p:nvSpPr>
            <p:spPr bwMode="auto">
              <a:xfrm>
                <a:off x="4306289" y="3722132"/>
                <a:ext cx="566108" cy="319020"/>
              </a:xfrm>
              <a:custGeom>
                <a:avLst/>
                <a:gdLst>
                  <a:gd name="T0" fmla="*/ 828 w 904"/>
                  <a:gd name="T1" fmla="*/ 385 h 511"/>
                  <a:gd name="T2" fmla="*/ 813 w 904"/>
                  <a:gd name="T3" fmla="*/ 120 h 511"/>
                  <a:gd name="T4" fmla="*/ 841 w 904"/>
                  <a:gd name="T5" fmla="*/ 140 h 511"/>
                  <a:gd name="T6" fmla="*/ 721 w 904"/>
                  <a:gd name="T7" fmla="*/ 465 h 511"/>
                  <a:gd name="T8" fmla="*/ 693 w 904"/>
                  <a:gd name="T9" fmla="*/ 481 h 511"/>
                  <a:gd name="T10" fmla="*/ 576 w 904"/>
                  <a:gd name="T11" fmla="*/ 471 h 511"/>
                  <a:gd name="T12" fmla="*/ 573 w 904"/>
                  <a:gd name="T13" fmla="*/ 46 h 511"/>
                  <a:gd name="T14" fmla="*/ 602 w 904"/>
                  <a:gd name="T15" fmla="*/ 30 h 511"/>
                  <a:gd name="T16" fmla="*/ 719 w 904"/>
                  <a:gd name="T17" fmla="*/ 42 h 511"/>
                  <a:gd name="T18" fmla="*/ 723 w 904"/>
                  <a:gd name="T19" fmla="*/ 451 h 511"/>
                  <a:gd name="T20" fmla="*/ 320 w 904"/>
                  <a:gd name="T21" fmla="*/ 478 h 511"/>
                  <a:gd name="T22" fmla="*/ 197 w 904"/>
                  <a:gd name="T23" fmla="*/ 480 h 511"/>
                  <a:gd name="T24" fmla="*/ 181 w 904"/>
                  <a:gd name="T25" fmla="*/ 451 h 511"/>
                  <a:gd name="T26" fmla="*/ 184 w 904"/>
                  <a:gd name="T27" fmla="*/ 42 h 511"/>
                  <a:gd name="T28" fmla="*/ 301 w 904"/>
                  <a:gd name="T29" fmla="*/ 30 h 511"/>
                  <a:gd name="T30" fmla="*/ 330 w 904"/>
                  <a:gd name="T31" fmla="*/ 46 h 511"/>
                  <a:gd name="T32" fmla="*/ 80 w 904"/>
                  <a:gd name="T33" fmla="*/ 388 h 511"/>
                  <a:gd name="T34" fmla="*/ 61 w 904"/>
                  <a:gd name="T35" fmla="*/ 361 h 511"/>
                  <a:gd name="T36" fmla="*/ 76 w 904"/>
                  <a:gd name="T37" fmla="*/ 126 h 511"/>
                  <a:gd name="T38" fmla="*/ 91 w 904"/>
                  <a:gd name="T39" fmla="*/ 391 h 511"/>
                  <a:gd name="T40" fmla="*/ 871 w 904"/>
                  <a:gd name="T41" fmla="*/ 134 h 511"/>
                  <a:gd name="T42" fmla="*/ 830 w 904"/>
                  <a:gd name="T43" fmla="*/ 93 h 511"/>
                  <a:gd name="T44" fmla="*/ 753 w 904"/>
                  <a:gd name="T45" fmla="*/ 54 h 511"/>
                  <a:gd name="T46" fmla="*/ 741 w 904"/>
                  <a:gd name="T47" fmla="*/ 20 h 511"/>
                  <a:gd name="T48" fmla="*/ 713 w 904"/>
                  <a:gd name="T49" fmla="*/ 2 h 511"/>
                  <a:gd name="T50" fmla="*/ 589 w 904"/>
                  <a:gd name="T51" fmla="*/ 1 h 511"/>
                  <a:gd name="T52" fmla="*/ 557 w 904"/>
                  <a:gd name="T53" fmla="*/ 16 h 511"/>
                  <a:gd name="T54" fmla="*/ 543 w 904"/>
                  <a:gd name="T55" fmla="*/ 47 h 511"/>
                  <a:gd name="T56" fmla="*/ 361 w 904"/>
                  <a:gd name="T57" fmla="*/ 54 h 511"/>
                  <a:gd name="T58" fmla="*/ 349 w 904"/>
                  <a:gd name="T59" fmla="*/ 20 h 511"/>
                  <a:gd name="T60" fmla="*/ 321 w 904"/>
                  <a:gd name="T61" fmla="*/ 2 h 511"/>
                  <a:gd name="T62" fmla="*/ 197 w 904"/>
                  <a:gd name="T63" fmla="*/ 1 h 511"/>
                  <a:gd name="T64" fmla="*/ 167 w 904"/>
                  <a:gd name="T65" fmla="*/ 16 h 511"/>
                  <a:gd name="T66" fmla="*/ 152 w 904"/>
                  <a:gd name="T67" fmla="*/ 47 h 511"/>
                  <a:gd name="T68" fmla="*/ 79 w 904"/>
                  <a:gd name="T69" fmla="*/ 92 h 511"/>
                  <a:gd name="T70" fmla="*/ 35 w 904"/>
                  <a:gd name="T71" fmla="*/ 129 h 511"/>
                  <a:gd name="T72" fmla="*/ 16 w 904"/>
                  <a:gd name="T73" fmla="*/ 241 h 511"/>
                  <a:gd name="T74" fmla="*/ 2 w 904"/>
                  <a:gd name="T75" fmla="*/ 250 h 511"/>
                  <a:gd name="T76" fmla="*/ 5 w 904"/>
                  <a:gd name="T77" fmla="*/ 267 h 511"/>
                  <a:gd name="T78" fmla="*/ 31 w 904"/>
                  <a:gd name="T79" fmla="*/ 361 h 511"/>
                  <a:gd name="T80" fmla="*/ 49 w 904"/>
                  <a:gd name="T81" fmla="*/ 402 h 511"/>
                  <a:gd name="T82" fmla="*/ 91 w 904"/>
                  <a:gd name="T83" fmla="*/ 421 h 511"/>
                  <a:gd name="T84" fmla="*/ 155 w 904"/>
                  <a:gd name="T85" fmla="*/ 477 h 511"/>
                  <a:gd name="T86" fmla="*/ 176 w 904"/>
                  <a:gd name="T87" fmla="*/ 503 h 511"/>
                  <a:gd name="T88" fmla="*/ 211 w 904"/>
                  <a:gd name="T89" fmla="*/ 511 h 511"/>
                  <a:gd name="T90" fmla="*/ 332 w 904"/>
                  <a:gd name="T91" fmla="*/ 506 h 511"/>
                  <a:gd name="T92" fmla="*/ 355 w 904"/>
                  <a:gd name="T93" fmla="*/ 482 h 511"/>
                  <a:gd name="T94" fmla="*/ 361 w 904"/>
                  <a:gd name="T95" fmla="*/ 271 h 511"/>
                  <a:gd name="T96" fmla="*/ 547 w 904"/>
                  <a:gd name="T97" fmla="*/ 477 h 511"/>
                  <a:gd name="T98" fmla="*/ 566 w 904"/>
                  <a:gd name="T99" fmla="*/ 503 h 511"/>
                  <a:gd name="T100" fmla="*/ 602 w 904"/>
                  <a:gd name="T101" fmla="*/ 511 h 511"/>
                  <a:gd name="T102" fmla="*/ 724 w 904"/>
                  <a:gd name="T103" fmla="*/ 506 h 511"/>
                  <a:gd name="T104" fmla="*/ 746 w 904"/>
                  <a:gd name="T105" fmla="*/ 482 h 511"/>
                  <a:gd name="T106" fmla="*/ 753 w 904"/>
                  <a:gd name="T107" fmla="*/ 421 h 511"/>
                  <a:gd name="T108" fmla="*/ 845 w 904"/>
                  <a:gd name="T109" fmla="*/ 411 h 511"/>
                  <a:gd name="T110" fmla="*/ 873 w 904"/>
                  <a:gd name="T111" fmla="*/ 367 h 511"/>
                  <a:gd name="T112" fmla="*/ 896 w 904"/>
                  <a:gd name="T113" fmla="*/ 268 h 511"/>
                  <a:gd name="T114" fmla="*/ 903 w 904"/>
                  <a:gd name="T115" fmla="*/ 253 h 511"/>
                  <a:gd name="T116" fmla="*/ 891 w 904"/>
                  <a:gd name="T117" fmla="*/ 241 h 5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04" h="511">
                    <a:moveTo>
                      <a:pt x="843" y="361"/>
                    </a:moveTo>
                    <a:lnTo>
                      <a:pt x="843" y="367"/>
                    </a:lnTo>
                    <a:lnTo>
                      <a:pt x="841" y="371"/>
                    </a:lnTo>
                    <a:lnTo>
                      <a:pt x="837" y="376"/>
                    </a:lnTo>
                    <a:lnTo>
                      <a:pt x="833" y="381"/>
                    </a:lnTo>
                    <a:lnTo>
                      <a:pt x="828" y="385"/>
                    </a:lnTo>
                    <a:lnTo>
                      <a:pt x="823" y="388"/>
                    </a:lnTo>
                    <a:lnTo>
                      <a:pt x="818" y="390"/>
                    </a:lnTo>
                    <a:lnTo>
                      <a:pt x="813" y="391"/>
                    </a:lnTo>
                    <a:lnTo>
                      <a:pt x="753" y="391"/>
                    </a:lnTo>
                    <a:lnTo>
                      <a:pt x="753" y="120"/>
                    </a:lnTo>
                    <a:lnTo>
                      <a:pt x="813" y="120"/>
                    </a:lnTo>
                    <a:lnTo>
                      <a:pt x="818" y="121"/>
                    </a:lnTo>
                    <a:lnTo>
                      <a:pt x="823" y="123"/>
                    </a:lnTo>
                    <a:lnTo>
                      <a:pt x="828" y="126"/>
                    </a:lnTo>
                    <a:lnTo>
                      <a:pt x="833" y="131"/>
                    </a:lnTo>
                    <a:lnTo>
                      <a:pt x="837" y="135"/>
                    </a:lnTo>
                    <a:lnTo>
                      <a:pt x="841" y="140"/>
                    </a:lnTo>
                    <a:lnTo>
                      <a:pt x="843" y="146"/>
                    </a:lnTo>
                    <a:lnTo>
                      <a:pt x="843" y="151"/>
                    </a:lnTo>
                    <a:lnTo>
                      <a:pt x="843" y="361"/>
                    </a:lnTo>
                    <a:close/>
                    <a:moveTo>
                      <a:pt x="723" y="451"/>
                    </a:moveTo>
                    <a:lnTo>
                      <a:pt x="723" y="459"/>
                    </a:lnTo>
                    <a:lnTo>
                      <a:pt x="721" y="465"/>
                    </a:lnTo>
                    <a:lnTo>
                      <a:pt x="719" y="471"/>
                    </a:lnTo>
                    <a:lnTo>
                      <a:pt x="716" y="475"/>
                    </a:lnTo>
                    <a:lnTo>
                      <a:pt x="712" y="478"/>
                    </a:lnTo>
                    <a:lnTo>
                      <a:pt x="706" y="480"/>
                    </a:lnTo>
                    <a:lnTo>
                      <a:pt x="700" y="481"/>
                    </a:lnTo>
                    <a:lnTo>
                      <a:pt x="693" y="481"/>
                    </a:lnTo>
                    <a:lnTo>
                      <a:pt x="602" y="481"/>
                    </a:lnTo>
                    <a:lnTo>
                      <a:pt x="595" y="481"/>
                    </a:lnTo>
                    <a:lnTo>
                      <a:pt x="589" y="480"/>
                    </a:lnTo>
                    <a:lnTo>
                      <a:pt x="583" y="478"/>
                    </a:lnTo>
                    <a:lnTo>
                      <a:pt x="579" y="475"/>
                    </a:lnTo>
                    <a:lnTo>
                      <a:pt x="576" y="471"/>
                    </a:lnTo>
                    <a:lnTo>
                      <a:pt x="573" y="465"/>
                    </a:lnTo>
                    <a:lnTo>
                      <a:pt x="572" y="459"/>
                    </a:lnTo>
                    <a:lnTo>
                      <a:pt x="572" y="451"/>
                    </a:lnTo>
                    <a:lnTo>
                      <a:pt x="572" y="60"/>
                    </a:lnTo>
                    <a:lnTo>
                      <a:pt x="572" y="52"/>
                    </a:lnTo>
                    <a:lnTo>
                      <a:pt x="573" y="46"/>
                    </a:lnTo>
                    <a:lnTo>
                      <a:pt x="576" y="42"/>
                    </a:lnTo>
                    <a:lnTo>
                      <a:pt x="579" y="37"/>
                    </a:lnTo>
                    <a:lnTo>
                      <a:pt x="583" y="34"/>
                    </a:lnTo>
                    <a:lnTo>
                      <a:pt x="589" y="32"/>
                    </a:lnTo>
                    <a:lnTo>
                      <a:pt x="595" y="31"/>
                    </a:lnTo>
                    <a:lnTo>
                      <a:pt x="602" y="30"/>
                    </a:lnTo>
                    <a:lnTo>
                      <a:pt x="693" y="30"/>
                    </a:lnTo>
                    <a:lnTo>
                      <a:pt x="700" y="31"/>
                    </a:lnTo>
                    <a:lnTo>
                      <a:pt x="706" y="32"/>
                    </a:lnTo>
                    <a:lnTo>
                      <a:pt x="712" y="34"/>
                    </a:lnTo>
                    <a:lnTo>
                      <a:pt x="716" y="37"/>
                    </a:lnTo>
                    <a:lnTo>
                      <a:pt x="719" y="42"/>
                    </a:lnTo>
                    <a:lnTo>
                      <a:pt x="721" y="46"/>
                    </a:lnTo>
                    <a:lnTo>
                      <a:pt x="723" y="52"/>
                    </a:lnTo>
                    <a:lnTo>
                      <a:pt x="723" y="60"/>
                    </a:lnTo>
                    <a:lnTo>
                      <a:pt x="723" y="105"/>
                    </a:lnTo>
                    <a:lnTo>
                      <a:pt x="723" y="406"/>
                    </a:lnTo>
                    <a:lnTo>
                      <a:pt x="723" y="451"/>
                    </a:lnTo>
                    <a:close/>
                    <a:moveTo>
                      <a:pt x="331" y="451"/>
                    </a:moveTo>
                    <a:lnTo>
                      <a:pt x="331" y="459"/>
                    </a:lnTo>
                    <a:lnTo>
                      <a:pt x="330" y="465"/>
                    </a:lnTo>
                    <a:lnTo>
                      <a:pt x="328" y="471"/>
                    </a:lnTo>
                    <a:lnTo>
                      <a:pt x="325" y="475"/>
                    </a:lnTo>
                    <a:lnTo>
                      <a:pt x="320" y="478"/>
                    </a:lnTo>
                    <a:lnTo>
                      <a:pt x="315" y="480"/>
                    </a:lnTo>
                    <a:lnTo>
                      <a:pt x="309" y="481"/>
                    </a:lnTo>
                    <a:lnTo>
                      <a:pt x="301" y="481"/>
                    </a:lnTo>
                    <a:lnTo>
                      <a:pt x="211" y="481"/>
                    </a:lnTo>
                    <a:lnTo>
                      <a:pt x="203" y="481"/>
                    </a:lnTo>
                    <a:lnTo>
                      <a:pt x="197" y="480"/>
                    </a:lnTo>
                    <a:lnTo>
                      <a:pt x="192" y="478"/>
                    </a:lnTo>
                    <a:lnTo>
                      <a:pt x="187" y="475"/>
                    </a:lnTo>
                    <a:lnTo>
                      <a:pt x="184" y="471"/>
                    </a:lnTo>
                    <a:lnTo>
                      <a:pt x="182" y="465"/>
                    </a:lnTo>
                    <a:lnTo>
                      <a:pt x="181" y="459"/>
                    </a:lnTo>
                    <a:lnTo>
                      <a:pt x="181" y="451"/>
                    </a:lnTo>
                    <a:lnTo>
                      <a:pt x="181" y="406"/>
                    </a:lnTo>
                    <a:lnTo>
                      <a:pt x="181" y="105"/>
                    </a:lnTo>
                    <a:lnTo>
                      <a:pt x="181" y="60"/>
                    </a:lnTo>
                    <a:lnTo>
                      <a:pt x="181" y="52"/>
                    </a:lnTo>
                    <a:lnTo>
                      <a:pt x="182" y="46"/>
                    </a:lnTo>
                    <a:lnTo>
                      <a:pt x="184" y="42"/>
                    </a:lnTo>
                    <a:lnTo>
                      <a:pt x="187" y="37"/>
                    </a:lnTo>
                    <a:lnTo>
                      <a:pt x="192" y="34"/>
                    </a:lnTo>
                    <a:lnTo>
                      <a:pt x="197" y="32"/>
                    </a:lnTo>
                    <a:lnTo>
                      <a:pt x="203" y="31"/>
                    </a:lnTo>
                    <a:lnTo>
                      <a:pt x="211" y="30"/>
                    </a:lnTo>
                    <a:lnTo>
                      <a:pt x="301" y="30"/>
                    </a:lnTo>
                    <a:lnTo>
                      <a:pt x="309" y="31"/>
                    </a:lnTo>
                    <a:lnTo>
                      <a:pt x="315" y="32"/>
                    </a:lnTo>
                    <a:lnTo>
                      <a:pt x="320" y="34"/>
                    </a:lnTo>
                    <a:lnTo>
                      <a:pt x="325" y="37"/>
                    </a:lnTo>
                    <a:lnTo>
                      <a:pt x="328" y="42"/>
                    </a:lnTo>
                    <a:lnTo>
                      <a:pt x="330" y="46"/>
                    </a:lnTo>
                    <a:lnTo>
                      <a:pt x="331" y="52"/>
                    </a:lnTo>
                    <a:lnTo>
                      <a:pt x="331" y="60"/>
                    </a:lnTo>
                    <a:lnTo>
                      <a:pt x="331" y="451"/>
                    </a:lnTo>
                    <a:close/>
                    <a:moveTo>
                      <a:pt x="91" y="391"/>
                    </a:moveTo>
                    <a:lnTo>
                      <a:pt x="86" y="390"/>
                    </a:lnTo>
                    <a:lnTo>
                      <a:pt x="80" y="388"/>
                    </a:lnTo>
                    <a:lnTo>
                      <a:pt x="76" y="385"/>
                    </a:lnTo>
                    <a:lnTo>
                      <a:pt x="70" y="382"/>
                    </a:lnTo>
                    <a:lnTo>
                      <a:pt x="66" y="376"/>
                    </a:lnTo>
                    <a:lnTo>
                      <a:pt x="63" y="371"/>
                    </a:lnTo>
                    <a:lnTo>
                      <a:pt x="61" y="367"/>
                    </a:lnTo>
                    <a:lnTo>
                      <a:pt x="61" y="361"/>
                    </a:lnTo>
                    <a:lnTo>
                      <a:pt x="61" y="151"/>
                    </a:lnTo>
                    <a:lnTo>
                      <a:pt x="61" y="146"/>
                    </a:lnTo>
                    <a:lnTo>
                      <a:pt x="63" y="140"/>
                    </a:lnTo>
                    <a:lnTo>
                      <a:pt x="66" y="135"/>
                    </a:lnTo>
                    <a:lnTo>
                      <a:pt x="70" y="131"/>
                    </a:lnTo>
                    <a:lnTo>
                      <a:pt x="76" y="126"/>
                    </a:lnTo>
                    <a:lnTo>
                      <a:pt x="80" y="123"/>
                    </a:lnTo>
                    <a:lnTo>
                      <a:pt x="86" y="121"/>
                    </a:lnTo>
                    <a:lnTo>
                      <a:pt x="91" y="120"/>
                    </a:lnTo>
                    <a:lnTo>
                      <a:pt x="151" y="120"/>
                    </a:lnTo>
                    <a:lnTo>
                      <a:pt x="151" y="391"/>
                    </a:lnTo>
                    <a:lnTo>
                      <a:pt x="91" y="391"/>
                    </a:lnTo>
                    <a:close/>
                    <a:moveTo>
                      <a:pt x="889" y="241"/>
                    </a:moveTo>
                    <a:lnTo>
                      <a:pt x="874" y="241"/>
                    </a:lnTo>
                    <a:lnTo>
                      <a:pt x="874" y="151"/>
                    </a:lnTo>
                    <a:lnTo>
                      <a:pt x="873" y="145"/>
                    </a:lnTo>
                    <a:lnTo>
                      <a:pt x="872" y="139"/>
                    </a:lnTo>
                    <a:lnTo>
                      <a:pt x="871" y="134"/>
                    </a:lnTo>
                    <a:lnTo>
                      <a:pt x="868" y="129"/>
                    </a:lnTo>
                    <a:lnTo>
                      <a:pt x="862" y="119"/>
                    </a:lnTo>
                    <a:lnTo>
                      <a:pt x="854" y="109"/>
                    </a:lnTo>
                    <a:lnTo>
                      <a:pt x="845" y="102"/>
                    </a:lnTo>
                    <a:lnTo>
                      <a:pt x="835" y="95"/>
                    </a:lnTo>
                    <a:lnTo>
                      <a:pt x="830" y="93"/>
                    </a:lnTo>
                    <a:lnTo>
                      <a:pt x="824" y="92"/>
                    </a:lnTo>
                    <a:lnTo>
                      <a:pt x="818" y="91"/>
                    </a:lnTo>
                    <a:lnTo>
                      <a:pt x="813" y="90"/>
                    </a:lnTo>
                    <a:lnTo>
                      <a:pt x="753" y="90"/>
                    </a:lnTo>
                    <a:lnTo>
                      <a:pt x="753" y="60"/>
                    </a:lnTo>
                    <a:lnTo>
                      <a:pt x="753" y="54"/>
                    </a:lnTo>
                    <a:lnTo>
                      <a:pt x="752" y="47"/>
                    </a:lnTo>
                    <a:lnTo>
                      <a:pt x="750" y="41"/>
                    </a:lnTo>
                    <a:lnTo>
                      <a:pt x="748" y="35"/>
                    </a:lnTo>
                    <a:lnTo>
                      <a:pt x="746" y="30"/>
                    </a:lnTo>
                    <a:lnTo>
                      <a:pt x="744" y="25"/>
                    </a:lnTo>
                    <a:lnTo>
                      <a:pt x="741" y="20"/>
                    </a:lnTo>
                    <a:lnTo>
                      <a:pt x="738" y="16"/>
                    </a:lnTo>
                    <a:lnTo>
                      <a:pt x="733" y="13"/>
                    </a:lnTo>
                    <a:lnTo>
                      <a:pt x="729" y="10"/>
                    </a:lnTo>
                    <a:lnTo>
                      <a:pt x="724" y="6"/>
                    </a:lnTo>
                    <a:lnTo>
                      <a:pt x="718" y="4"/>
                    </a:lnTo>
                    <a:lnTo>
                      <a:pt x="713" y="2"/>
                    </a:lnTo>
                    <a:lnTo>
                      <a:pt x="706" y="1"/>
                    </a:lnTo>
                    <a:lnTo>
                      <a:pt x="700" y="0"/>
                    </a:lnTo>
                    <a:lnTo>
                      <a:pt x="693" y="0"/>
                    </a:lnTo>
                    <a:lnTo>
                      <a:pt x="602" y="0"/>
                    </a:lnTo>
                    <a:lnTo>
                      <a:pt x="595" y="0"/>
                    </a:lnTo>
                    <a:lnTo>
                      <a:pt x="589" y="1"/>
                    </a:lnTo>
                    <a:lnTo>
                      <a:pt x="582" y="2"/>
                    </a:lnTo>
                    <a:lnTo>
                      <a:pt x="577" y="4"/>
                    </a:lnTo>
                    <a:lnTo>
                      <a:pt x="571" y="6"/>
                    </a:lnTo>
                    <a:lnTo>
                      <a:pt x="566" y="10"/>
                    </a:lnTo>
                    <a:lnTo>
                      <a:pt x="562" y="13"/>
                    </a:lnTo>
                    <a:lnTo>
                      <a:pt x="557" y="16"/>
                    </a:lnTo>
                    <a:lnTo>
                      <a:pt x="554" y="20"/>
                    </a:lnTo>
                    <a:lnTo>
                      <a:pt x="551" y="25"/>
                    </a:lnTo>
                    <a:lnTo>
                      <a:pt x="549" y="30"/>
                    </a:lnTo>
                    <a:lnTo>
                      <a:pt x="546" y="35"/>
                    </a:lnTo>
                    <a:lnTo>
                      <a:pt x="545" y="41"/>
                    </a:lnTo>
                    <a:lnTo>
                      <a:pt x="543" y="47"/>
                    </a:lnTo>
                    <a:lnTo>
                      <a:pt x="542" y="54"/>
                    </a:lnTo>
                    <a:lnTo>
                      <a:pt x="542" y="60"/>
                    </a:lnTo>
                    <a:lnTo>
                      <a:pt x="542" y="241"/>
                    </a:lnTo>
                    <a:lnTo>
                      <a:pt x="361" y="241"/>
                    </a:lnTo>
                    <a:lnTo>
                      <a:pt x="361" y="60"/>
                    </a:lnTo>
                    <a:lnTo>
                      <a:pt x="361" y="54"/>
                    </a:lnTo>
                    <a:lnTo>
                      <a:pt x="360" y="47"/>
                    </a:lnTo>
                    <a:lnTo>
                      <a:pt x="359" y="41"/>
                    </a:lnTo>
                    <a:lnTo>
                      <a:pt x="358" y="35"/>
                    </a:lnTo>
                    <a:lnTo>
                      <a:pt x="355" y="30"/>
                    </a:lnTo>
                    <a:lnTo>
                      <a:pt x="353" y="25"/>
                    </a:lnTo>
                    <a:lnTo>
                      <a:pt x="349" y="20"/>
                    </a:lnTo>
                    <a:lnTo>
                      <a:pt x="346" y="16"/>
                    </a:lnTo>
                    <a:lnTo>
                      <a:pt x="342" y="13"/>
                    </a:lnTo>
                    <a:lnTo>
                      <a:pt x="338" y="10"/>
                    </a:lnTo>
                    <a:lnTo>
                      <a:pt x="332" y="6"/>
                    </a:lnTo>
                    <a:lnTo>
                      <a:pt x="327" y="4"/>
                    </a:lnTo>
                    <a:lnTo>
                      <a:pt x="321" y="2"/>
                    </a:lnTo>
                    <a:lnTo>
                      <a:pt x="315" y="1"/>
                    </a:lnTo>
                    <a:lnTo>
                      <a:pt x="309" y="0"/>
                    </a:lnTo>
                    <a:lnTo>
                      <a:pt x="301" y="0"/>
                    </a:lnTo>
                    <a:lnTo>
                      <a:pt x="211" y="0"/>
                    </a:lnTo>
                    <a:lnTo>
                      <a:pt x="203" y="0"/>
                    </a:lnTo>
                    <a:lnTo>
                      <a:pt x="197" y="1"/>
                    </a:lnTo>
                    <a:lnTo>
                      <a:pt x="192" y="2"/>
                    </a:lnTo>
                    <a:lnTo>
                      <a:pt x="185" y="4"/>
                    </a:lnTo>
                    <a:lnTo>
                      <a:pt x="180" y="6"/>
                    </a:lnTo>
                    <a:lnTo>
                      <a:pt x="176" y="10"/>
                    </a:lnTo>
                    <a:lnTo>
                      <a:pt x="170" y="13"/>
                    </a:lnTo>
                    <a:lnTo>
                      <a:pt x="167" y="16"/>
                    </a:lnTo>
                    <a:lnTo>
                      <a:pt x="163" y="20"/>
                    </a:lnTo>
                    <a:lnTo>
                      <a:pt x="160" y="25"/>
                    </a:lnTo>
                    <a:lnTo>
                      <a:pt x="157" y="30"/>
                    </a:lnTo>
                    <a:lnTo>
                      <a:pt x="155" y="35"/>
                    </a:lnTo>
                    <a:lnTo>
                      <a:pt x="153" y="41"/>
                    </a:lnTo>
                    <a:lnTo>
                      <a:pt x="152" y="47"/>
                    </a:lnTo>
                    <a:lnTo>
                      <a:pt x="151" y="54"/>
                    </a:lnTo>
                    <a:lnTo>
                      <a:pt x="151" y="60"/>
                    </a:lnTo>
                    <a:lnTo>
                      <a:pt x="151" y="90"/>
                    </a:lnTo>
                    <a:lnTo>
                      <a:pt x="91" y="90"/>
                    </a:lnTo>
                    <a:lnTo>
                      <a:pt x="86" y="91"/>
                    </a:lnTo>
                    <a:lnTo>
                      <a:pt x="79" y="92"/>
                    </a:lnTo>
                    <a:lnTo>
                      <a:pt x="74" y="93"/>
                    </a:lnTo>
                    <a:lnTo>
                      <a:pt x="68" y="95"/>
                    </a:lnTo>
                    <a:lnTo>
                      <a:pt x="59" y="102"/>
                    </a:lnTo>
                    <a:lnTo>
                      <a:pt x="49" y="109"/>
                    </a:lnTo>
                    <a:lnTo>
                      <a:pt x="42" y="119"/>
                    </a:lnTo>
                    <a:lnTo>
                      <a:pt x="35" y="129"/>
                    </a:lnTo>
                    <a:lnTo>
                      <a:pt x="33" y="134"/>
                    </a:lnTo>
                    <a:lnTo>
                      <a:pt x="32" y="139"/>
                    </a:lnTo>
                    <a:lnTo>
                      <a:pt x="31" y="145"/>
                    </a:lnTo>
                    <a:lnTo>
                      <a:pt x="31" y="151"/>
                    </a:lnTo>
                    <a:lnTo>
                      <a:pt x="31" y="241"/>
                    </a:lnTo>
                    <a:lnTo>
                      <a:pt x="16" y="241"/>
                    </a:lnTo>
                    <a:lnTo>
                      <a:pt x="13" y="241"/>
                    </a:lnTo>
                    <a:lnTo>
                      <a:pt x="9" y="242"/>
                    </a:lnTo>
                    <a:lnTo>
                      <a:pt x="7" y="243"/>
                    </a:lnTo>
                    <a:lnTo>
                      <a:pt x="5" y="245"/>
                    </a:lnTo>
                    <a:lnTo>
                      <a:pt x="3" y="248"/>
                    </a:lnTo>
                    <a:lnTo>
                      <a:pt x="2" y="250"/>
                    </a:lnTo>
                    <a:lnTo>
                      <a:pt x="1" y="253"/>
                    </a:lnTo>
                    <a:lnTo>
                      <a:pt x="0" y="256"/>
                    </a:lnTo>
                    <a:lnTo>
                      <a:pt x="1" y="259"/>
                    </a:lnTo>
                    <a:lnTo>
                      <a:pt x="2" y="262"/>
                    </a:lnTo>
                    <a:lnTo>
                      <a:pt x="3" y="265"/>
                    </a:lnTo>
                    <a:lnTo>
                      <a:pt x="5" y="267"/>
                    </a:lnTo>
                    <a:lnTo>
                      <a:pt x="7" y="268"/>
                    </a:lnTo>
                    <a:lnTo>
                      <a:pt x="9" y="270"/>
                    </a:lnTo>
                    <a:lnTo>
                      <a:pt x="13" y="271"/>
                    </a:lnTo>
                    <a:lnTo>
                      <a:pt x="16" y="271"/>
                    </a:lnTo>
                    <a:lnTo>
                      <a:pt x="31" y="271"/>
                    </a:lnTo>
                    <a:lnTo>
                      <a:pt x="31" y="361"/>
                    </a:lnTo>
                    <a:lnTo>
                      <a:pt x="31" y="367"/>
                    </a:lnTo>
                    <a:lnTo>
                      <a:pt x="32" y="372"/>
                    </a:lnTo>
                    <a:lnTo>
                      <a:pt x="33" y="377"/>
                    </a:lnTo>
                    <a:lnTo>
                      <a:pt x="35" y="383"/>
                    </a:lnTo>
                    <a:lnTo>
                      <a:pt x="42" y="393"/>
                    </a:lnTo>
                    <a:lnTo>
                      <a:pt x="49" y="402"/>
                    </a:lnTo>
                    <a:lnTo>
                      <a:pt x="59" y="411"/>
                    </a:lnTo>
                    <a:lnTo>
                      <a:pt x="68" y="416"/>
                    </a:lnTo>
                    <a:lnTo>
                      <a:pt x="74" y="418"/>
                    </a:lnTo>
                    <a:lnTo>
                      <a:pt x="79" y="420"/>
                    </a:lnTo>
                    <a:lnTo>
                      <a:pt x="86" y="421"/>
                    </a:lnTo>
                    <a:lnTo>
                      <a:pt x="91" y="421"/>
                    </a:lnTo>
                    <a:lnTo>
                      <a:pt x="151" y="421"/>
                    </a:lnTo>
                    <a:lnTo>
                      <a:pt x="151" y="451"/>
                    </a:lnTo>
                    <a:lnTo>
                      <a:pt x="151" y="459"/>
                    </a:lnTo>
                    <a:lnTo>
                      <a:pt x="152" y="465"/>
                    </a:lnTo>
                    <a:lnTo>
                      <a:pt x="153" y="472"/>
                    </a:lnTo>
                    <a:lnTo>
                      <a:pt x="155" y="477"/>
                    </a:lnTo>
                    <a:lnTo>
                      <a:pt x="157" y="482"/>
                    </a:lnTo>
                    <a:lnTo>
                      <a:pt x="160" y="488"/>
                    </a:lnTo>
                    <a:lnTo>
                      <a:pt x="163" y="492"/>
                    </a:lnTo>
                    <a:lnTo>
                      <a:pt x="167" y="496"/>
                    </a:lnTo>
                    <a:lnTo>
                      <a:pt x="170" y="500"/>
                    </a:lnTo>
                    <a:lnTo>
                      <a:pt x="176" y="503"/>
                    </a:lnTo>
                    <a:lnTo>
                      <a:pt x="180" y="506"/>
                    </a:lnTo>
                    <a:lnTo>
                      <a:pt x="185" y="508"/>
                    </a:lnTo>
                    <a:lnTo>
                      <a:pt x="192" y="509"/>
                    </a:lnTo>
                    <a:lnTo>
                      <a:pt x="197" y="510"/>
                    </a:lnTo>
                    <a:lnTo>
                      <a:pt x="203" y="511"/>
                    </a:lnTo>
                    <a:lnTo>
                      <a:pt x="211" y="511"/>
                    </a:lnTo>
                    <a:lnTo>
                      <a:pt x="301" y="511"/>
                    </a:lnTo>
                    <a:lnTo>
                      <a:pt x="309" y="511"/>
                    </a:lnTo>
                    <a:lnTo>
                      <a:pt x="315" y="510"/>
                    </a:lnTo>
                    <a:lnTo>
                      <a:pt x="321" y="509"/>
                    </a:lnTo>
                    <a:lnTo>
                      <a:pt x="327" y="508"/>
                    </a:lnTo>
                    <a:lnTo>
                      <a:pt x="332" y="506"/>
                    </a:lnTo>
                    <a:lnTo>
                      <a:pt x="338" y="503"/>
                    </a:lnTo>
                    <a:lnTo>
                      <a:pt x="342" y="500"/>
                    </a:lnTo>
                    <a:lnTo>
                      <a:pt x="346" y="496"/>
                    </a:lnTo>
                    <a:lnTo>
                      <a:pt x="349" y="492"/>
                    </a:lnTo>
                    <a:lnTo>
                      <a:pt x="353" y="488"/>
                    </a:lnTo>
                    <a:lnTo>
                      <a:pt x="355" y="482"/>
                    </a:lnTo>
                    <a:lnTo>
                      <a:pt x="358" y="477"/>
                    </a:lnTo>
                    <a:lnTo>
                      <a:pt x="359" y="472"/>
                    </a:lnTo>
                    <a:lnTo>
                      <a:pt x="360" y="465"/>
                    </a:lnTo>
                    <a:lnTo>
                      <a:pt x="361" y="459"/>
                    </a:lnTo>
                    <a:lnTo>
                      <a:pt x="361" y="451"/>
                    </a:lnTo>
                    <a:lnTo>
                      <a:pt x="361" y="271"/>
                    </a:lnTo>
                    <a:lnTo>
                      <a:pt x="542" y="271"/>
                    </a:lnTo>
                    <a:lnTo>
                      <a:pt x="542" y="451"/>
                    </a:lnTo>
                    <a:lnTo>
                      <a:pt x="542" y="459"/>
                    </a:lnTo>
                    <a:lnTo>
                      <a:pt x="543" y="465"/>
                    </a:lnTo>
                    <a:lnTo>
                      <a:pt x="545" y="472"/>
                    </a:lnTo>
                    <a:lnTo>
                      <a:pt x="547" y="477"/>
                    </a:lnTo>
                    <a:lnTo>
                      <a:pt x="549" y="482"/>
                    </a:lnTo>
                    <a:lnTo>
                      <a:pt x="551" y="488"/>
                    </a:lnTo>
                    <a:lnTo>
                      <a:pt x="554" y="492"/>
                    </a:lnTo>
                    <a:lnTo>
                      <a:pt x="557" y="496"/>
                    </a:lnTo>
                    <a:lnTo>
                      <a:pt x="562" y="500"/>
                    </a:lnTo>
                    <a:lnTo>
                      <a:pt x="566" y="503"/>
                    </a:lnTo>
                    <a:lnTo>
                      <a:pt x="571" y="506"/>
                    </a:lnTo>
                    <a:lnTo>
                      <a:pt x="577" y="508"/>
                    </a:lnTo>
                    <a:lnTo>
                      <a:pt x="582" y="509"/>
                    </a:lnTo>
                    <a:lnTo>
                      <a:pt x="589" y="510"/>
                    </a:lnTo>
                    <a:lnTo>
                      <a:pt x="595" y="511"/>
                    </a:lnTo>
                    <a:lnTo>
                      <a:pt x="602" y="511"/>
                    </a:lnTo>
                    <a:lnTo>
                      <a:pt x="693" y="511"/>
                    </a:lnTo>
                    <a:lnTo>
                      <a:pt x="700" y="511"/>
                    </a:lnTo>
                    <a:lnTo>
                      <a:pt x="706" y="510"/>
                    </a:lnTo>
                    <a:lnTo>
                      <a:pt x="713" y="509"/>
                    </a:lnTo>
                    <a:lnTo>
                      <a:pt x="718" y="508"/>
                    </a:lnTo>
                    <a:lnTo>
                      <a:pt x="724" y="506"/>
                    </a:lnTo>
                    <a:lnTo>
                      <a:pt x="729" y="503"/>
                    </a:lnTo>
                    <a:lnTo>
                      <a:pt x="733" y="500"/>
                    </a:lnTo>
                    <a:lnTo>
                      <a:pt x="738" y="496"/>
                    </a:lnTo>
                    <a:lnTo>
                      <a:pt x="741" y="492"/>
                    </a:lnTo>
                    <a:lnTo>
                      <a:pt x="744" y="488"/>
                    </a:lnTo>
                    <a:lnTo>
                      <a:pt x="746" y="482"/>
                    </a:lnTo>
                    <a:lnTo>
                      <a:pt x="748" y="477"/>
                    </a:lnTo>
                    <a:lnTo>
                      <a:pt x="750" y="472"/>
                    </a:lnTo>
                    <a:lnTo>
                      <a:pt x="752" y="465"/>
                    </a:lnTo>
                    <a:lnTo>
                      <a:pt x="753" y="459"/>
                    </a:lnTo>
                    <a:lnTo>
                      <a:pt x="753" y="451"/>
                    </a:lnTo>
                    <a:lnTo>
                      <a:pt x="753" y="421"/>
                    </a:lnTo>
                    <a:lnTo>
                      <a:pt x="813" y="421"/>
                    </a:lnTo>
                    <a:lnTo>
                      <a:pt x="818" y="421"/>
                    </a:lnTo>
                    <a:lnTo>
                      <a:pt x="824" y="420"/>
                    </a:lnTo>
                    <a:lnTo>
                      <a:pt x="830" y="418"/>
                    </a:lnTo>
                    <a:lnTo>
                      <a:pt x="835" y="416"/>
                    </a:lnTo>
                    <a:lnTo>
                      <a:pt x="845" y="411"/>
                    </a:lnTo>
                    <a:lnTo>
                      <a:pt x="854" y="402"/>
                    </a:lnTo>
                    <a:lnTo>
                      <a:pt x="862" y="393"/>
                    </a:lnTo>
                    <a:lnTo>
                      <a:pt x="868" y="383"/>
                    </a:lnTo>
                    <a:lnTo>
                      <a:pt x="871" y="377"/>
                    </a:lnTo>
                    <a:lnTo>
                      <a:pt x="872" y="372"/>
                    </a:lnTo>
                    <a:lnTo>
                      <a:pt x="873" y="367"/>
                    </a:lnTo>
                    <a:lnTo>
                      <a:pt x="874" y="361"/>
                    </a:lnTo>
                    <a:lnTo>
                      <a:pt x="874" y="271"/>
                    </a:lnTo>
                    <a:lnTo>
                      <a:pt x="889" y="271"/>
                    </a:lnTo>
                    <a:lnTo>
                      <a:pt x="891" y="271"/>
                    </a:lnTo>
                    <a:lnTo>
                      <a:pt x="894" y="270"/>
                    </a:lnTo>
                    <a:lnTo>
                      <a:pt x="896" y="268"/>
                    </a:lnTo>
                    <a:lnTo>
                      <a:pt x="898" y="267"/>
                    </a:lnTo>
                    <a:lnTo>
                      <a:pt x="901" y="265"/>
                    </a:lnTo>
                    <a:lnTo>
                      <a:pt x="902" y="262"/>
                    </a:lnTo>
                    <a:lnTo>
                      <a:pt x="903" y="259"/>
                    </a:lnTo>
                    <a:lnTo>
                      <a:pt x="904" y="256"/>
                    </a:lnTo>
                    <a:lnTo>
                      <a:pt x="903" y="253"/>
                    </a:lnTo>
                    <a:lnTo>
                      <a:pt x="902" y="250"/>
                    </a:lnTo>
                    <a:lnTo>
                      <a:pt x="901" y="248"/>
                    </a:lnTo>
                    <a:lnTo>
                      <a:pt x="898" y="245"/>
                    </a:lnTo>
                    <a:lnTo>
                      <a:pt x="896" y="243"/>
                    </a:lnTo>
                    <a:lnTo>
                      <a:pt x="894" y="242"/>
                    </a:lnTo>
                    <a:lnTo>
                      <a:pt x="891" y="241"/>
                    </a:lnTo>
                    <a:lnTo>
                      <a:pt x="889" y="241"/>
                    </a:lnTo>
                    <a:close/>
                  </a:path>
                </a:pathLst>
              </a:custGeom>
              <a:grpFill/>
              <a:ln>
                <a:noFill/>
              </a:ln>
              <a:extLst/>
            </p:spPr>
            <p:txBody>
              <a:bodyPr vert="horz" wrap="square" lIns="182880" tIns="91440" rIns="182880" bIns="91440" numCol="1" anchor="t" anchorCtr="0" compatLnSpc="1">
                <a:prstTxWarp prst="textNoShape">
                  <a:avLst/>
                </a:prstTxWarp>
              </a:bodyPr>
              <a:lstStyle/>
              <a:p>
                <a:endParaRPr lang="en-US" sz="7140"/>
              </a:p>
            </p:txBody>
          </p:sp>
          <p:sp>
            <p:nvSpPr>
              <p:cNvPr id="23" name="Freeform 325"/>
              <p:cNvSpPr>
                <a:spLocks noEditPoints="1"/>
              </p:cNvSpPr>
              <p:nvPr/>
            </p:nvSpPr>
            <p:spPr bwMode="auto">
              <a:xfrm>
                <a:off x="4208898" y="3501196"/>
                <a:ext cx="760891" cy="760891"/>
              </a:xfrm>
              <a:custGeom>
                <a:avLst/>
                <a:gdLst>
                  <a:gd name="T0" fmla="*/ 869 w 901"/>
                  <a:gd name="T1" fmla="*/ 788 h 902"/>
                  <a:gd name="T2" fmla="*/ 859 w 901"/>
                  <a:gd name="T3" fmla="*/ 817 h 902"/>
                  <a:gd name="T4" fmla="*/ 841 w 901"/>
                  <a:gd name="T5" fmla="*/ 841 h 902"/>
                  <a:gd name="T6" fmla="*/ 817 w 901"/>
                  <a:gd name="T7" fmla="*/ 859 h 902"/>
                  <a:gd name="T8" fmla="*/ 788 w 901"/>
                  <a:gd name="T9" fmla="*/ 870 h 902"/>
                  <a:gd name="T10" fmla="*/ 135 w 901"/>
                  <a:gd name="T11" fmla="*/ 872 h 902"/>
                  <a:gd name="T12" fmla="*/ 104 w 901"/>
                  <a:gd name="T13" fmla="*/ 868 h 902"/>
                  <a:gd name="T14" fmla="*/ 77 w 901"/>
                  <a:gd name="T15" fmla="*/ 854 h 902"/>
                  <a:gd name="T16" fmla="*/ 54 w 901"/>
                  <a:gd name="T17" fmla="*/ 833 h 902"/>
                  <a:gd name="T18" fmla="*/ 38 w 901"/>
                  <a:gd name="T19" fmla="*/ 808 h 902"/>
                  <a:gd name="T20" fmla="*/ 31 w 901"/>
                  <a:gd name="T21" fmla="*/ 778 h 902"/>
                  <a:gd name="T22" fmla="*/ 31 w 901"/>
                  <a:gd name="T23" fmla="*/ 125 h 902"/>
                  <a:gd name="T24" fmla="*/ 38 w 901"/>
                  <a:gd name="T25" fmla="*/ 95 h 902"/>
                  <a:gd name="T26" fmla="*/ 54 w 901"/>
                  <a:gd name="T27" fmla="*/ 69 h 902"/>
                  <a:gd name="T28" fmla="*/ 77 w 901"/>
                  <a:gd name="T29" fmla="*/ 48 h 902"/>
                  <a:gd name="T30" fmla="*/ 104 w 901"/>
                  <a:gd name="T31" fmla="*/ 34 h 902"/>
                  <a:gd name="T32" fmla="*/ 135 w 901"/>
                  <a:gd name="T33" fmla="*/ 30 h 902"/>
                  <a:gd name="T34" fmla="*/ 788 w 901"/>
                  <a:gd name="T35" fmla="*/ 32 h 902"/>
                  <a:gd name="T36" fmla="*/ 817 w 901"/>
                  <a:gd name="T37" fmla="*/ 43 h 902"/>
                  <a:gd name="T38" fmla="*/ 841 w 901"/>
                  <a:gd name="T39" fmla="*/ 61 h 902"/>
                  <a:gd name="T40" fmla="*/ 859 w 901"/>
                  <a:gd name="T41" fmla="*/ 85 h 902"/>
                  <a:gd name="T42" fmla="*/ 869 w 901"/>
                  <a:gd name="T43" fmla="*/ 114 h 902"/>
                  <a:gd name="T44" fmla="*/ 871 w 901"/>
                  <a:gd name="T45" fmla="*/ 767 h 902"/>
                  <a:gd name="T46" fmla="*/ 122 w 901"/>
                  <a:gd name="T47" fmla="*/ 0 h 902"/>
                  <a:gd name="T48" fmla="*/ 82 w 901"/>
                  <a:gd name="T49" fmla="*/ 11 h 902"/>
                  <a:gd name="T50" fmla="*/ 49 w 901"/>
                  <a:gd name="T51" fmla="*/ 31 h 902"/>
                  <a:gd name="T52" fmla="*/ 23 w 901"/>
                  <a:gd name="T53" fmla="*/ 60 h 902"/>
                  <a:gd name="T54" fmla="*/ 6 w 901"/>
                  <a:gd name="T55" fmla="*/ 96 h 902"/>
                  <a:gd name="T56" fmla="*/ 0 w 901"/>
                  <a:gd name="T57" fmla="*/ 135 h 902"/>
                  <a:gd name="T58" fmla="*/ 3 w 901"/>
                  <a:gd name="T59" fmla="*/ 794 h 902"/>
                  <a:gd name="T60" fmla="*/ 16 w 901"/>
                  <a:gd name="T61" fmla="*/ 831 h 902"/>
                  <a:gd name="T62" fmla="*/ 39 w 901"/>
                  <a:gd name="T63" fmla="*/ 862 h 902"/>
                  <a:gd name="T64" fmla="*/ 70 w 901"/>
                  <a:gd name="T65" fmla="*/ 886 h 902"/>
                  <a:gd name="T66" fmla="*/ 108 w 901"/>
                  <a:gd name="T67" fmla="*/ 899 h 902"/>
                  <a:gd name="T68" fmla="*/ 766 w 901"/>
                  <a:gd name="T69" fmla="*/ 902 h 902"/>
                  <a:gd name="T70" fmla="*/ 807 w 901"/>
                  <a:gd name="T71" fmla="*/ 896 h 902"/>
                  <a:gd name="T72" fmla="*/ 842 w 901"/>
                  <a:gd name="T73" fmla="*/ 878 h 902"/>
                  <a:gd name="T74" fmla="*/ 871 w 901"/>
                  <a:gd name="T75" fmla="*/ 853 h 902"/>
                  <a:gd name="T76" fmla="*/ 891 w 901"/>
                  <a:gd name="T77" fmla="*/ 819 h 902"/>
                  <a:gd name="T78" fmla="*/ 901 w 901"/>
                  <a:gd name="T79" fmla="*/ 781 h 902"/>
                  <a:gd name="T80" fmla="*/ 901 w 901"/>
                  <a:gd name="T81" fmla="*/ 121 h 902"/>
                  <a:gd name="T82" fmla="*/ 891 w 901"/>
                  <a:gd name="T83" fmla="*/ 83 h 902"/>
                  <a:gd name="T84" fmla="*/ 871 w 901"/>
                  <a:gd name="T85" fmla="*/ 49 h 902"/>
                  <a:gd name="T86" fmla="*/ 842 w 901"/>
                  <a:gd name="T87" fmla="*/ 23 h 902"/>
                  <a:gd name="T88" fmla="*/ 807 w 901"/>
                  <a:gd name="T89" fmla="*/ 7 h 902"/>
                  <a:gd name="T90" fmla="*/ 766 w 901"/>
                  <a:gd name="T91" fmla="*/ 0 h 9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01" h="902">
                    <a:moveTo>
                      <a:pt x="871" y="767"/>
                    </a:moveTo>
                    <a:lnTo>
                      <a:pt x="871" y="778"/>
                    </a:lnTo>
                    <a:lnTo>
                      <a:pt x="869" y="788"/>
                    </a:lnTo>
                    <a:lnTo>
                      <a:pt x="867" y="798"/>
                    </a:lnTo>
                    <a:lnTo>
                      <a:pt x="864" y="808"/>
                    </a:lnTo>
                    <a:lnTo>
                      <a:pt x="859" y="817"/>
                    </a:lnTo>
                    <a:lnTo>
                      <a:pt x="854" y="826"/>
                    </a:lnTo>
                    <a:lnTo>
                      <a:pt x="848" y="833"/>
                    </a:lnTo>
                    <a:lnTo>
                      <a:pt x="841" y="841"/>
                    </a:lnTo>
                    <a:lnTo>
                      <a:pt x="834" y="848"/>
                    </a:lnTo>
                    <a:lnTo>
                      <a:pt x="825" y="854"/>
                    </a:lnTo>
                    <a:lnTo>
                      <a:pt x="817" y="859"/>
                    </a:lnTo>
                    <a:lnTo>
                      <a:pt x="807" y="863"/>
                    </a:lnTo>
                    <a:lnTo>
                      <a:pt x="797" y="868"/>
                    </a:lnTo>
                    <a:lnTo>
                      <a:pt x="788" y="870"/>
                    </a:lnTo>
                    <a:lnTo>
                      <a:pt x="777" y="871"/>
                    </a:lnTo>
                    <a:lnTo>
                      <a:pt x="766" y="872"/>
                    </a:lnTo>
                    <a:lnTo>
                      <a:pt x="135" y="872"/>
                    </a:lnTo>
                    <a:lnTo>
                      <a:pt x="124" y="871"/>
                    </a:lnTo>
                    <a:lnTo>
                      <a:pt x="114" y="870"/>
                    </a:lnTo>
                    <a:lnTo>
                      <a:pt x="104" y="868"/>
                    </a:lnTo>
                    <a:lnTo>
                      <a:pt x="94" y="863"/>
                    </a:lnTo>
                    <a:lnTo>
                      <a:pt x="85" y="859"/>
                    </a:lnTo>
                    <a:lnTo>
                      <a:pt x="77" y="854"/>
                    </a:lnTo>
                    <a:lnTo>
                      <a:pt x="68" y="848"/>
                    </a:lnTo>
                    <a:lnTo>
                      <a:pt x="61" y="841"/>
                    </a:lnTo>
                    <a:lnTo>
                      <a:pt x="54" y="833"/>
                    </a:lnTo>
                    <a:lnTo>
                      <a:pt x="48" y="826"/>
                    </a:lnTo>
                    <a:lnTo>
                      <a:pt x="43" y="817"/>
                    </a:lnTo>
                    <a:lnTo>
                      <a:pt x="38" y="808"/>
                    </a:lnTo>
                    <a:lnTo>
                      <a:pt x="35" y="798"/>
                    </a:lnTo>
                    <a:lnTo>
                      <a:pt x="32" y="788"/>
                    </a:lnTo>
                    <a:lnTo>
                      <a:pt x="31" y="778"/>
                    </a:lnTo>
                    <a:lnTo>
                      <a:pt x="30" y="767"/>
                    </a:lnTo>
                    <a:lnTo>
                      <a:pt x="30" y="135"/>
                    </a:lnTo>
                    <a:lnTo>
                      <a:pt x="31" y="125"/>
                    </a:lnTo>
                    <a:lnTo>
                      <a:pt x="32" y="114"/>
                    </a:lnTo>
                    <a:lnTo>
                      <a:pt x="35" y="104"/>
                    </a:lnTo>
                    <a:lnTo>
                      <a:pt x="38" y="95"/>
                    </a:lnTo>
                    <a:lnTo>
                      <a:pt x="43" y="85"/>
                    </a:lnTo>
                    <a:lnTo>
                      <a:pt x="48" y="76"/>
                    </a:lnTo>
                    <a:lnTo>
                      <a:pt x="54" y="69"/>
                    </a:lnTo>
                    <a:lnTo>
                      <a:pt x="61" y="61"/>
                    </a:lnTo>
                    <a:lnTo>
                      <a:pt x="68" y="54"/>
                    </a:lnTo>
                    <a:lnTo>
                      <a:pt x="77" y="48"/>
                    </a:lnTo>
                    <a:lnTo>
                      <a:pt x="85" y="43"/>
                    </a:lnTo>
                    <a:lnTo>
                      <a:pt x="94" y="39"/>
                    </a:lnTo>
                    <a:lnTo>
                      <a:pt x="104" y="34"/>
                    </a:lnTo>
                    <a:lnTo>
                      <a:pt x="114" y="32"/>
                    </a:lnTo>
                    <a:lnTo>
                      <a:pt x="124" y="30"/>
                    </a:lnTo>
                    <a:lnTo>
                      <a:pt x="135" y="30"/>
                    </a:lnTo>
                    <a:lnTo>
                      <a:pt x="766" y="30"/>
                    </a:lnTo>
                    <a:lnTo>
                      <a:pt x="777" y="30"/>
                    </a:lnTo>
                    <a:lnTo>
                      <a:pt x="788" y="32"/>
                    </a:lnTo>
                    <a:lnTo>
                      <a:pt x="797" y="34"/>
                    </a:lnTo>
                    <a:lnTo>
                      <a:pt x="807" y="39"/>
                    </a:lnTo>
                    <a:lnTo>
                      <a:pt x="817" y="43"/>
                    </a:lnTo>
                    <a:lnTo>
                      <a:pt x="825" y="48"/>
                    </a:lnTo>
                    <a:lnTo>
                      <a:pt x="834" y="54"/>
                    </a:lnTo>
                    <a:lnTo>
                      <a:pt x="841" y="61"/>
                    </a:lnTo>
                    <a:lnTo>
                      <a:pt x="848" y="69"/>
                    </a:lnTo>
                    <a:lnTo>
                      <a:pt x="854" y="76"/>
                    </a:lnTo>
                    <a:lnTo>
                      <a:pt x="859" y="85"/>
                    </a:lnTo>
                    <a:lnTo>
                      <a:pt x="864" y="95"/>
                    </a:lnTo>
                    <a:lnTo>
                      <a:pt x="867" y="104"/>
                    </a:lnTo>
                    <a:lnTo>
                      <a:pt x="869" y="114"/>
                    </a:lnTo>
                    <a:lnTo>
                      <a:pt x="871" y="125"/>
                    </a:lnTo>
                    <a:lnTo>
                      <a:pt x="871" y="135"/>
                    </a:lnTo>
                    <a:lnTo>
                      <a:pt x="871" y="767"/>
                    </a:lnTo>
                    <a:close/>
                    <a:moveTo>
                      <a:pt x="766" y="0"/>
                    </a:moveTo>
                    <a:lnTo>
                      <a:pt x="135" y="0"/>
                    </a:lnTo>
                    <a:lnTo>
                      <a:pt x="122" y="0"/>
                    </a:lnTo>
                    <a:lnTo>
                      <a:pt x="108" y="2"/>
                    </a:lnTo>
                    <a:lnTo>
                      <a:pt x="95" y="7"/>
                    </a:lnTo>
                    <a:lnTo>
                      <a:pt x="82" y="11"/>
                    </a:lnTo>
                    <a:lnTo>
                      <a:pt x="70" y="16"/>
                    </a:lnTo>
                    <a:lnTo>
                      <a:pt x="60" y="23"/>
                    </a:lnTo>
                    <a:lnTo>
                      <a:pt x="49" y="31"/>
                    </a:lnTo>
                    <a:lnTo>
                      <a:pt x="39" y="40"/>
                    </a:lnTo>
                    <a:lnTo>
                      <a:pt x="31" y="49"/>
                    </a:lnTo>
                    <a:lnTo>
                      <a:pt x="23" y="60"/>
                    </a:lnTo>
                    <a:lnTo>
                      <a:pt x="16" y="71"/>
                    </a:lnTo>
                    <a:lnTo>
                      <a:pt x="10" y="83"/>
                    </a:lnTo>
                    <a:lnTo>
                      <a:pt x="6" y="96"/>
                    </a:lnTo>
                    <a:lnTo>
                      <a:pt x="3" y="108"/>
                    </a:lnTo>
                    <a:lnTo>
                      <a:pt x="1" y="121"/>
                    </a:lnTo>
                    <a:lnTo>
                      <a:pt x="0" y="135"/>
                    </a:lnTo>
                    <a:lnTo>
                      <a:pt x="0" y="767"/>
                    </a:lnTo>
                    <a:lnTo>
                      <a:pt x="1" y="781"/>
                    </a:lnTo>
                    <a:lnTo>
                      <a:pt x="3" y="794"/>
                    </a:lnTo>
                    <a:lnTo>
                      <a:pt x="6" y="807"/>
                    </a:lnTo>
                    <a:lnTo>
                      <a:pt x="10" y="819"/>
                    </a:lnTo>
                    <a:lnTo>
                      <a:pt x="16" y="831"/>
                    </a:lnTo>
                    <a:lnTo>
                      <a:pt x="23" y="842"/>
                    </a:lnTo>
                    <a:lnTo>
                      <a:pt x="31" y="853"/>
                    </a:lnTo>
                    <a:lnTo>
                      <a:pt x="39" y="862"/>
                    </a:lnTo>
                    <a:lnTo>
                      <a:pt x="49" y="871"/>
                    </a:lnTo>
                    <a:lnTo>
                      <a:pt x="60" y="878"/>
                    </a:lnTo>
                    <a:lnTo>
                      <a:pt x="70" y="886"/>
                    </a:lnTo>
                    <a:lnTo>
                      <a:pt x="82" y="891"/>
                    </a:lnTo>
                    <a:lnTo>
                      <a:pt x="95" y="896"/>
                    </a:lnTo>
                    <a:lnTo>
                      <a:pt x="108" y="899"/>
                    </a:lnTo>
                    <a:lnTo>
                      <a:pt x="122" y="901"/>
                    </a:lnTo>
                    <a:lnTo>
                      <a:pt x="135" y="902"/>
                    </a:lnTo>
                    <a:lnTo>
                      <a:pt x="766" y="902"/>
                    </a:lnTo>
                    <a:lnTo>
                      <a:pt x="780" y="901"/>
                    </a:lnTo>
                    <a:lnTo>
                      <a:pt x="794" y="899"/>
                    </a:lnTo>
                    <a:lnTo>
                      <a:pt x="807" y="896"/>
                    </a:lnTo>
                    <a:lnTo>
                      <a:pt x="819" y="891"/>
                    </a:lnTo>
                    <a:lnTo>
                      <a:pt x="831" y="886"/>
                    </a:lnTo>
                    <a:lnTo>
                      <a:pt x="842" y="878"/>
                    </a:lnTo>
                    <a:lnTo>
                      <a:pt x="852" y="871"/>
                    </a:lnTo>
                    <a:lnTo>
                      <a:pt x="862" y="862"/>
                    </a:lnTo>
                    <a:lnTo>
                      <a:pt x="871" y="853"/>
                    </a:lnTo>
                    <a:lnTo>
                      <a:pt x="879" y="842"/>
                    </a:lnTo>
                    <a:lnTo>
                      <a:pt x="885" y="831"/>
                    </a:lnTo>
                    <a:lnTo>
                      <a:pt x="891" y="819"/>
                    </a:lnTo>
                    <a:lnTo>
                      <a:pt x="896" y="807"/>
                    </a:lnTo>
                    <a:lnTo>
                      <a:pt x="899" y="794"/>
                    </a:lnTo>
                    <a:lnTo>
                      <a:pt x="901" y="781"/>
                    </a:lnTo>
                    <a:lnTo>
                      <a:pt x="901" y="767"/>
                    </a:lnTo>
                    <a:lnTo>
                      <a:pt x="901" y="135"/>
                    </a:lnTo>
                    <a:lnTo>
                      <a:pt x="901" y="121"/>
                    </a:lnTo>
                    <a:lnTo>
                      <a:pt x="899" y="108"/>
                    </a:lnTo>
                    <a:lnTo>
                      <a:pt x="896" y="96"/>
                    </a:lnTo>
                    <a:lnTo>
                      <a:pt x="891" y="83"/>
                    </a:lnTo>
                    <a:lnTo>
                      <a:pt x="885" y="71"/>
                    </a:lnTo>
                    <a:lnTo>
                      <a:pt x="879" y="60"/>
                    </a:lnTo>
                    <a:lnTo>
                      <a:pt x="871" y="49"/>
                    </a:lnTo>
                    <a:lnTo>
                      <a:pt x="862" y="40"/>
                    </a:lnTo>
                    <a:lnTo>
                      <a:pt x="852" y="31"/>
                    </a:lnTo>
                    <a:lnTo>
                      <a:pt x="842" y="23"/>
                    </a:lnTo>
                    <a:lnTo>
                      <a:pt x="831" y="16"/>
                    </a:lnTo>
                    <a:lnTo>
                      <a:pt x="819" y="11"/>
                    </a:lnTo>
                    <a:lnTo>
                      <a:pt x="807" y="7"/>
                    </a:lnTo>
                    <a:lnTo>
                      <a:pt x="794" y="2"/>
                    </a:lnTo>
                    <a:lnTo>
                      <a:pt x="780" y="0"/>
                    </a:lnTo>
                    <a:lnTo>
                      <a:pt x="76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en-US" sz="7140"/>
              </a:p>
            </p:txBody>
          </p:sp>
        </p:grpSp>
        <p:sp>
          <p:nvSpPr>
            <p:cNvPr id="3" name="Oval 2"/>
            <p:cNvSpPr/>
            <p:nvPr/>
          </p:nvSpPr>
          <p:spPr>
            <a:xfrm>
              <a:off x="3626680" y="4296498"/>
              <a:ext cx="123081" cy="123081"/>
            </a:xfrm>
            <a:prstGeom prst="ellipse">
              <a:avLst/>
            </a:prstGeom>
            <a:solidFill>
              <a:srgbClr val="0085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7140"/>
            </a:p>
          </p:txBody>
        </p:sp>
        <p:sp>
          <p:nvSpPr>
            <p:cNvPr id="34" name="Oval 33"/>
            <p:cNvSpPr/>
            <p:nvPr/>
          </p:nvSpPr>
          <p:spPr>
            <a:xfrm>
              <a:off x="5389723" y="4296498"/>
              <a:ext cx="123081" cy="123081"/>
            </a:xfrm>
            <a:prstGeom prst="ellipse">
              <a:avLst/>
            </a:prstGeom>
            <a:solidFill>
              <a:srgbClr val="0085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7140"/>
            </a:p>
          </p:txBody>
        </p:sp>
      </p:grpSp>
      <p:sp>
        <p:nvSpPr>
          <p:cNvPr id="21" name="Rectangle 20"/>
          <p:cNvSpPr/>
          <p:nvPr/>
        </p:nvSpPr>
        <p:spPr>
          <a:xfrm>
            <a:off x="7070774" y="5647256"/>
            <a:ext cx="4146456" cy="430887"/>
          </a:xfrm>
          <a:prstGeom prst="rect">
            <a:avLst/>
          </a:prstGeom>
        </p:spPr>
        <p:txBody>
          <a:bodyPr wrap="none" anchor="ctr">
            <a:spAutoFit/>
          </a:bodyPr>
          <a:lstStyle/>
          <a:p>
            <a:pPr algn="ctr"/>
            <a:r>
              <a:rPr lang="en-US" sz="2200" dirty="0">
                <a:solidFill>
                  <a:schemeClr val="tx1">
                    <a:lumMod val="65000"/>
                    <a:lumOff val="35000"/>
                  </a:schemeClr>
                </a:solidFill>
                <a:latin typeface="Open Sans Light" panose="020B0306030504020204" pitchFamily="34" charset="0"/>
                <a:ea typeface="Open Sans Light" panose="020B0306030504020204" pitchFamily="34" charset="0"/>
                <a:cs typeface="Open Sans Light" panose="020B0306030504020204" pitchFamily="34" charset="0"/>
              </a:rPr>
              <a:t>Click on a day to view schedule.</a:t>
            </a:r>
            <a:endParaRPr lang="id-ID" sz="2200" dirty="0">
              <a:solidFill>
                <a:schemeClr val="tx1">
                  <a:lumMod val="65000"/>
                  <a:lumOff val="35000"/>
                </a:schemeClr>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22" name="Rounded Rectangle 21"/>
          <p:cNvSpPr/>
          <p:nvPr/>
        </p:nvSpPr>
        <p:spPr>
          <a:xfrm>
            <a:off x="3273102" y="6347404"/>
            <a:ext cx="1517228" cy="487744"/>
          </a:xfrm>
          <a:prstGeom prst="roundRect">
            <a:avLst>
              <a:gd name="adj" fmla="val 50000"/>
            </a:avLst>
          </a:prstGeom>
          <a:solidFill>
            <a:srgbClr val="008582"/>
          </a:solidFill>
        </p:spPr>
        <p:txBody>
          <a:bodyPr wrap="none" anchor="ctr">
            <a:noAutofit/>
          </a:bodyPr>
          <a:lstStyle/>
          <a:p>
            <a:pPr algn="ctr"/>
            <a:r>
              <a:rPr lang="id-ID" sz="18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Sunday</a:t>
            </a:r>
          </a:p>
        </p:txBody>
      </p:sp>
      <p:sp>
        <p:nvSpPr>
          <p:cNvPr id="24" name="Rounded Rectangle 23"/>
          <p:cNvSpPr/>
          <p:nvPr/>
        </p:nvSpPr>
        <p:spPr>
          <a:xfrm>
            <a:off x="4957086" y="6347404"/>
            <a:ext cx="1517228" cy="487744"/>
          </a:xfrm>
          <a:prstGeom prst="roundRect">
            <a:avLst>
              <a:gd name="adj" fmla="val 50000"/>
            </a:avLst>
          </a:prstGeom>
          <a:solidFill>
            <a:schemeClr val="bg1">
              <a:lumMod val="95000"/>
            </a:schemeClr>
          </a:solidFill>
        </p:spPr>
        <p:txBody>
          <a:bodyPr wrap="none" anchor="ctr">
            <a:noAutofit/>
          </a:bodyPr>
          <a:lstStyle/>
          <a:p>
            <a:pPr algn="ctr"/>
            <a:r>
              <a:rPr lang="id-ID" sz="1800" dirty="0">
                <a:solidFill>
                  <a:srgbClr val="008582"/>
                </a:solidFill>
                <a:latin typeface="Open Sans Light" panose="020B0306030504020204" pitchFamily="34" charset="0"/>
                <a:ea typeface="Open Sans Light" panose="020B0306030504020204" pitchFamily="34" charset="0"/>
                <a:cs typeface="Open Sans Light" panose="020B0306030504020204" pitchFamily="34" charset="0"/>
              </a:rPr>
              <a:t>Monday</a:t>
            </a:r>
          </a:p>
        </p:txBody>
      </p:sp>
      <p:sp>
        <p:nvSpPr>
          <p:cNvPr id="25" name="Rounded Rectangle 24"/>
          <p:cNvSpPr/>
          <p:nvPr/>
        </p:nvSpPr>
        <p:spPr>
          <a:xfrm>
            <a:off x="6641070" y="6347404"/>
            <a:ext cx="1517228" cy="487744"/>
          </a:xfrm>
          <a:prstGeom prst="roundRect">
            <a:avLst>
              <a:gd name="adj" fmla="val 50000"/>
            </a:avLst>
          </a:prstGeom>
          <a:solidFill>
            <a:schemeClr val="bg1">
              <a:lumMod val="95000"/>
            </a:schemeClr>
          </a:solidFill>
        </p:spPr>
        <p:txBody>
          <a:bodyPr wrap="none" anchor="ctr">
            <a:noAutofit/>
          </a:bodyPr>
          <a:lstStyle/>
          <a:p>
            <a:pPr algn="ctr"/>
            <a:r>
              <a:rPr lang="id-ID" sz="1800" dirty="0">
                <a:solidFill>
                  <a:srgbClr val="008582"/>
                </a:solidFill>
                <a:latin typeface="Open Sans Light" panose="020B0306030504020204" pitchFamily="34" charset="0"/>
                <a:ea typeface="Open Sans Light" panose="020B0306030504020204" pitchFamily="34" charset="0"/>
                <a:cs typeface="Open Sans Light" panose="020B0306030504020204" pitchFamily="34" charset="0"/>
              </a:rPr>
              <a:t>Tuesday</a:t>
            </a:r>
          </a:p>
        </p:txBody>
      </p:sp>
      <p:sp>
        <p:nvSpPr>
          <p:cNvPr id="26" name="Rounded Rectangle 25"/>
          <p:cNvSpPr/>
          <p:nvPr/>
        </p:nvSpPr>
        <p:spPr>
          <a:xfrm>
            <a:off x="8325054" y="6347404"/>
            <a:ext cx="1517228" cy="487744"/>
          </a:xfrm>
          <a:prstGeom prst="roundRect">
            <a:avLst>
              <a:gd name="adj" fmla="val 50000"/>
            </a:avLst>
          </a:prstGeom>
          <a:solidFill>
            <a:schemeClr val="bg1">
              <a:lumMod val="95000"/>
            </a:schemeClr>
          </a:solidFill>
        </p:spPr>
        <p:txBody>
          <a:bodyPr wrap="none" anchor="ctr">
            <a:noAutofit/>
          </a:bodyPr>
          <a:lstStyle/>
          <a:p>
            <a:pPr algn="ctr"/>
            <a:r>
              <a:rPr lang="id-ID" sz="1800" dirty="0">
                <a:solidFill>
                  <a:srgbClr val="008582"/>
                </a:solidFill>
                <a:latin typeface="Open Sans Light" panose="020B0306030504020204" pitchFamily="34" charset="0"/>
                <a:ea typeface="Open Sans Light" panose="020B0306030504020204" pitchFamily="34" charset="0"/>
                <a:cs typeface="Open Sans Light" panose="020B0306030504020204" pitchFamily="34" charset="0"/>
              </a:rPr>
              <a:t>Wednesday</a:t>
            </a:r>
          </a:p>
        </p:txBody>
      </p:sp>
      <p:sp>
        <p:nvSpPr>
          <p:cNvPr id="27" name="Rounded Rectangle 26"/>
          <p:cNvSpPr/>
          <p:nvPr/>
        </p:nvSpPr>
        <p:spPr>
          <a:xfrm>
            <a:off x="10009038" y="6347404"/>
            <a:ext cx="1517228" cy="487744"/>
          </a:xfrm>
          <a:prstGeom prst="roundRect">
            <a:avLst>
              <a:gd name="adj" fmla="val 50000"/>
            </a:avLst>
          </a:prstGeom>
          <a:solidFill>
            <a:schemeClr val="bg1">
              <a:lumMod val="95000"/>
            </a:schemeClr>
          </a:solidFill>
        </p:spPr>
        <p:txBody>
          <a:bodyPr wrap="none" anchor="ctr">
            <a:noAutofit/>
          </a:bodyPr>
          <a:lstStyle/>
          <a:p>
            <a:pPr algn="ctr"/>
            <a:r>
              <a:rPr lang="id-ID" sz="1800" dirty="0">
                <a:solidFill>
                  <a:srgbClr val="008582"/>
                </a:solidFill>
                <a:latin typeface="Open Sans Light" panose="020B0306030504020204" pitchFamily="34" charset="0"/>
                <a:ea typeface="Open Sans Light" panose="020B0306030504020204" pitchFamily="34" charset="0"/>
                <a:cs typeface="Open Sans Light" panose="020B0306030504020204" pitchFamily="34" charset="0"/>
              </a:rPr>
              <a:t>Thursday</a:t>
            </a:r>
          </a:p>
        </p:txBody>
      </p:sp>
      <p:sp>
        <p:nvSpPr>
          <p:cNvPr id="28" name="Rounded Rectangle 27"/>
          <p:cNvSpPr/>
          <p:nvPr/>
        </p:nvSpPr>
        <p:spPr>
          <a:xfrm>
            <a:off x="11693022" y="6347404"/>
            <a:ext cx="1517228" cy="487744"/>
          </a:xfrm>
          <a:prstGeom prst="roundRect">
            <a:avLst>
              <a:gd name="adj" fmla="val 50000"/>
            </a:avLst>
          </a:prstGeom>
          <a:solidFill>
            <a:schemeClr val="bg1">
              <a:lumMod val="95000"/>
            </a:schemeClr>
          </a:solidFill>
        </p:spPr>
        <p:txBody>
          <a:bodyPr wrap="none" anchor="ctr">
            <a:noAutofit/>
          </a:bodyPr>
          <a:lstStyle/>
          <a:p>
            <a:pPr algn="ctr"/>
            <a:r>
              <a:rPr lang="id-ID" sz="1800" dirty="0">
                <a:solidFill>
                  <a:srgbClr val="008582"/>
                </a:solidFill>
                <a:latin typeface="Open Sans Light" panose="020B0306030504020204" pitchFamily="34" charset="0"/>
                <a:ea typeface="Open Sans Light" panose="020B0306030504020204" pitchFamily="34" charset="0"/>
                <a:cs typeface="Open Sans Light" panose="020B0306030504020204" pitchFamily="34" charset="0"/>
              </a:rPr>
              <a:t>Friday</a:t>
            </a:r>
          </a:p>
        </p:txBody>
      </p:sp>
      <p:sp>
        <p:nvSpPr>
          <p:cNvPr id="29" name="Rounded Rectangle 28"/>
          <p:cNvSpPr/>
          <p:nvPr/>
        </p:nvSpPr>
        <p:spPr>
          <a:xfrm>
            <a:off x="13377006" y="6347404"/>
            <a:ext cx="1517228" cy="487744"/>
          </a:xfrm>
          <a:prstGeom prst="roundRect">
            <a:avLst>
              <a:gd name="adj" fmla="val 50000"/>
            </a:avLst>
          </a:prstGeom>
          <a:solidFill>
            <a:schemeClr val="bg1">
              <a:lumMod val="95000"/>
            </a:schemeClr>
          </a:solidFill>
        </p:spPr>
        <p:txBody>
          <a:bodyPr wrap="none" anchor="ctr">
            <a:noAutofit/>
          </a:bodyPr>
          <a:lstStyle/>
          <a:p>
            <a:pPr algn="ctr"/>
            <a:r>
              <a:rPr lang="id-ID" sz="1800" dirty="0">
                <a:solidFill>
                  <a:srgbClr val="008582"/>
                </a:solidFill>
                <a:latin typeface="Open Sans Light" panose="020B0306030504020204" pitchFamily="34" charset="0"/>
                <a:ea typeface="Open Sans Light" panose="020B0306030504020204" pitchFamily="34" charset="0"/>
                <a:cs typeface="Open Sans Light" panose="020B0306030504020204" pitchFamily="34" charset="0"/>
              </a:rPr>
              <a:t>Saturday</a:t>
            </a:r>
          </a:p>
        </p:txBody>
      </p:sp>
    </p:spTree>
    <p:extLst>
      <p:ext uri="{BB962C8B-B14F-4D97-AF65-F5344CB8AC3E}">
        <p14:creationId xmlns:p14="http://schemas.microsoft.com/office/powerpoint/2010/main" val="378925455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4" name="Rectangle 3"/>
          <p:cNvSpPr/>
          <p:nvPr/>
        </p:nvSpPr>
        <p:spPr>
          <a:xfrm>
            <a:off x="0" y="0"/>
            <a:ext cx="18288000" cy="5120640"/>
          </a:xfrm>
          <a:prstGeom prst="rect">
            <a:avLst/>
          </a:prstGeom>
          <a:gradFill flip="none" rotWithShape="1">
            <a:gsLst>
              <a:gs pos="0">
                <a:srgbClr val="008582"/>
              </a:gs>
              <a:gs pos="100000">
                <a:schemeClr val="accent5">
                  <a:lumMod val="50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7140"/>
          </a:p>
        </p:txBody>
      </p:sp>
      <p:sp>
        <p:nvSpPr>
          <p:cNvPr id="10" name="Rounded Rectangle 9"/>
          <p:cNvSpPr/>
          <p:nvPr/>
        </p:nvSpPr>
        <p:spPr>
          <a:xfrm>
            <a:off x="7218218" y="2683843"/>
            <a:ext cx="3851564" cy="1011382"/>
          </a:xfrm>
          <a:prstGeom prst="roundRect">
            <a:avLst>
              <a:gd name="adj" fmla="val 50000"/>
            </a:avLst>
          </a:prstGeom>
          <a:solidFill>
            <a:schemeClr val="bg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7140"/>
          </a:p>
        </p:txBody>
      </p:sp>
      <p:sp>
        <p:nvSpPr>
          <p:cNvPr id="5" name="Rectangle 4"/>
          <p:cNvSpPr/>
          <p:nvPr/>
        </p:nvSpPr>
        <p:spPr>
          <a:xfrm>
            <a:off x="7696200" y="796758"/>
            <a:ext cx="9874456" cy="369332"/>
          </a:xfrm>
          <a:prstGeom prst="rect">
            <a:avLst/>
          </a:prstGeom>
        </p:spPr>
        <p:txBody>
          <a:bodyPr wrap="square">
            <a:spAutoFit/>
          </a:bodyPr>
          <a:lstStyle/>
          <a:p>
            <a:pPr algn="r"/>
            <a:r>
              <a:rPr lang="en-US" sz="18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Home </a:t>
            </a:r>
            <a:r>
              <a:rPr lang="id-ID" sz="18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a:t>
            </a:r>
            <a:r>
              <a:rPr lang="en-US" sz="18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Classes </a:t>
            </a:r>
            <a:r>
              <a:rPr lang="id-ID" sz="18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a:t>
            </a:r>
            <a:r>
              <a:rPr lang="en-US" sz="18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Schedule </a:t>
            </a:r>
            <a:r>
              <a:rPr lang="id-ID" sz="18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a:t>
            </a:r>
            <a:r>
              <a:rPr lang="en-US" sz="18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Program</a:t>
            </a:r>
            <a:r>
              <a:rPr lang="id-ID" sz="18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a:t>
            </a:r>
            <a:r>
              <a:rPr lang="en-US" sz="18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Rates </a:t>
            </a:r>
            <a:r>
              <a:rPr lang="id-ID" sz="18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a:t>
            </a:r>
            <a:r>
              <a:rPr lang="en-US" sz="18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About Richard</a:t>
            </a:r>
            <a:r>
              <a:rPr lang="id-ID" sz="18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 </a:t>
            </a:r>
            <a:r>
              <a:rPr lang="en-US" sz="18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Contact</a:t>
            </a:r>
            <a:r>
              <a:rPr lang="id-ID" sz="18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 </a:t>
            </a:r>
            <a:r>
              <a:rPr lang="en-US" sz="1800" dirty="0" err="1">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TurnupBodies</a:t>
            </a:r>
            <a:r>
              <a:rPr lang="en-US" sz="18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a:t>
            </a:r>
            <a:endParaRPr lang="id-ID" sz="18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endParaRPr>
          </a:p>
        </p:txBody>
      </p:sp>
      <p:grpSp>
        <p:nvGrpSpPr>
          <p:cNvPr id="6" name="Group 5"/>
          <p:cNvGrpSpPr/>
          <p:nvPr/>
        </p:nvGrpSpPr>
        <p:grpSpPr>
          <a:xfrm>
            <a:off x="1065781" y="640673"/>
            <a:ext cx="5607688" cy="830998"/>
            <a:chOff x="540509" y="350815"/>
            <a:chExt cx="2803844" cy="415499"/>
          </a:xfrm>
        </p:grpSpPr>
        <p:sp>
          <p:nvSpPr>
            <p:cNvPr id="7" name="TextBox 6"/>
            <p:cNvSpPr txBox="1"/>
            <p:nvPr/>
          </p:nvSpPr>
          <p:spPr>
            <a:xfrm>
              <a:off x="611874" y="350815"/>
              <a:ext cx="2732479" cy="415499"/>
            </a:xfrm>
            <a:prstGeom prst="rect">
              <a:avLst/>
            </a:prstGeom>
            <a:noFill/>
          </p:spPr>
          <p:txBody>
            <a:bodyPr wrap="none" rtlCol="0">
              <a:spAutoFit/>
            </a:bodyPr>
            <a:lstStyle/>
            <a:p>
              <a:r>
                <a:rPr lang="en-US" sz="4800" b="1" dirty="0">
                  <a:solidFill>
                    <a:schemeClr val="bg1"/>
                  </a:solidFill>
                  <a:latin typeface="Open Sans Extrabold" panose="020B0906030804020204" pitchFamily="34" charset="0"/>
                  <a:ea typeface="Open Sans Extrabold" panose="020B0906030804020204" pitchFamily="34" charset="0"/>
                  <a:cs typeface="Open Sans Extrabold" panose="020B0906030804020204" pitchFamily="34" charset="0"/>
                </a:rPr>
                <a:t>TURNUPH</a:t>
              </a:r>
              <a:r>
                <a:rPr lang="en-US" sz="4800" dirty="0">
                  <a:solidFill>
                    <a:schemeClr val="bg1"/>
                  </a:solidFill>
                  <a:latin typeface="Open Sans" panose="020B0606030504020204" pitchFamily="34" charset="0"/>
                  <a:ea typeface="Open Sans" panose="020B0606030504020204" pitchFamily="34" charset="0"/>
                  <a:cs typeface="Open Sans" panose="020B0606030504020204" pitchFamily="34" charset="0"/>
                </a:rPr>
                <a:t>BODIEZ</a:t>
              </a:r>
              <a:endParaRPr lang="id-ID" sz="48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8" name="Isosceles Triangle 7"/>
            <p:cNvSpPr/>
            <p:nvPr/>
          </p:nvSpPr>
          <p:spPr>
            <a:xfrm>
              <a:off x="540509" y="428859"/>
              <a:ext cx="143364" cy="123590"/>
            </a:xfrm>
            <a:prstGeom prst="triangle">
              <a:avLst/>
            </a:prstGeom>
            <a:solidFill>
              <a:srgbClr val="00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7140"/>
            </a:p>
          </p:txBody>
        </p:sp>
      </p:grpSp>
      <p:sp>
        <p:nvSpPr>
          <p:cNvPr id="9" name="Rectangle 8"/>
          <p:cNvSpPr/>
          <p:nvPr/>
        </p:nvSpPr>
        <p:spPr>
          <a:xfrm>
            <a:off x="7782890" y="2774035"/>
            <a:ext cx="2722219" cy="830997"/>
          </a:xfrm>
          <a:prstGeom prst="rect">
            <a:avLst/>
          </a:prstGeom>
        </p:spPr>
        <p:txBody>
          <a:bodyPr wrap="none" anchor="ctr">
            <a:spAutoFit/>
          </a:bodyPr>
          <a:lstStyle/>
          <a:p>
            <a:pPr algn="ctr"/>
            <a:r>
              <a:rPr lang="id-ID" sz="4800" dirty="0">
                <a:solidFill>
                  <a:schemeClr val="bg1">
                    <a:lumMod val="85000"/>
                  </a:schemeClr>
                </a:solidFill>
                <a:latin typeface="Open Sans Light" panose="020B0306030504020204" pitchFamily="34" charset="0"/>
                <a:ea typeface="Open Sans Light" panose="020B0306030504020204" pitchFamily="34" charset="0"/>
                <a:cs typeface="Open Sans Light" panose="020B0306030504020204" pitchFamily="34" charset="0"/>
              </a:rPr>
              <a:t>Schedule</a:t>
            </a:r>
          </a:p>
        </p:txBody>
      </p:sp>
    </p:spTree>
    <p:extLst>
      <p:ext uri="{BB962C8B-B14F-4D97-AF65-F5344CB8AC3E}">
        <p14:creationId xmlns:p14="http://schemas.microsoft.com/office/powerpoint/2010/main" val="199932595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4" name="Rounded Rectangle 3"/>
          <p:cNvSpPr/>
          <p:nvPr/>
        </p:nvSpPr>
        <p:spPr>
          <a:xfrm>
            <a:off x="4279904" y="8778876"/>
            <a:ext cx="9728196" cy="686532"/>
          </a:xfrm>
          <a:prstGeom prst="roundRect">
            <a:avLst>
              <a:gd name="adj" fmla="val 50000"/>
            </a:avLst>
          </a:prstGeom>
          <a:solidFill>
            <a:schemeClr val="bg1"/>
          </a:solidFill>
          <a:ln>
            <a:noFill/>
          </a:ln>
          <a:effectLst>
            <a:outerShdw blurRad="50800" sx="101000" sy="101000" algn="ctr" rotWithShape="0">
              <a:schemeClr val="tx1">
                <a:lumMod val="50000"/>
                <a:lumOff val="50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7140"/>
          </a:p>
        </p:txBody>
      </p:sp>
      <p:sp>
        <p:nvSpPr>
          <p:cNvPr id="5" name="Rectangle 4"/>
          <p:cNvSpPr/>
          <p:nvPr/>
        </p:nvSpPr>
        <p:spPr>
          <a:xfrm>
            <a:off x="4398678" y="8914395"/>
            <a:ext cx="9490644" cy="415498"/>
          </a:xfrm>
          <a:prstGeom prst="rect">
            <a:avLst/>
          </a:prstGeom>
        </p:spPr>
        <p:txBody>
          <a:bodyPr wrap="square" anchor="ctr">
            <a:spAutoFit/>
          </a:bodyPr>
          <a:lstStyle/>
          <a:p>
            <a:pPr algn="ctr"/>
            <a:r>
              <a:rPr lang="en-US" sz="2100" spc="100" dirty="0">
                <a:solidFill>
                  <a:schemeClr val="tx1">
                    <a:lumMod val="95000"/>
                    <a:lumOff val="5000"/>
                  </a:schemeClr>
                </a:solidFill>
                <a:latin typeface="Open Sans" panose="020B0606030504020204" pitchFamily="34" charset="0"/>
                <a:ea typeface="Open Sans" panose="020B0606030504020204" pitchFamily="34" charset="0"/>
                <a:cs typeface="Open Sans" panose="020B0606030504020204" pitchFamily="34" charset="0"/>
              </a:rPr>
              <a:t>Contact Form – Submit to Email Address: </a:t>
            </a:r>
            <a:r>
              <a:rPr lang="en-US" sz="2100" b="1" spc="100" dirty="0">
                <a:solidFill>
                  <a:srgbClr val="009999"/>
                </a:solidFill>
                <a:latin typeface="Open Sans" panose="020B0606030504020204" pitchFamily="34" charset="0"/>
                <a:ea typeface="Open Sans" panose="020B0606030504020204" pitchFamily="34" charset="0"/>
                <a:cs typeface="Open Sans" panose="020B0606030504020204" pitchFamily="34" charset="0"/>
              </a:rPr>
              <a:t>richrdd68@gmail.com</a:t>
            </a:r>
            <a:endParaRPr lang="id-ID" sz="2100" b="1" spc="100" dirty="0">
              <a:solidFill>
                <a:srgbClr val="009999"/>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6" name="Picture 5"/>
          <p:cNvPicPr/>
          <p:nvPr/>
        </p:nvPicPr>
        <p:blipFill>
          <a:blip r:embed="rId2">
            <a:extLst>
              <a:ext uri="{28A0092B-C50C-407E-A947-70E740481C1C}">
                <a14:useLocalDpi xmlns:a14="http://schemas.microsoft.com/office/drawing/2010/main" val="0"/>
              </a:ext>
            </a:extLst>
          </a:blip>
          <a:srcRect/>
          <a:stretch>
            <a:fillRect/>
          </a:stretch>
        </p:blipFill>
        <p:spPr bwMode="auto">
          <a:xfrm>
            <a:off x="2819400" y="1171904"/>
            <a:ext cx="12649200" cy="6923384"/>
          </a:xfrm>
          <a:prstGeom prst="rect">
            <a:avLst/>
          </a:prstGeom>
          <a:noFill/>
          <a:ln>
            <a:noFill/>
          </a:ln>
        </p:spPr>
      </p:pic>
    </p:spTree>
    <p:extLst>
      <p:ext uri="{BB962C8B-B14F-4D97-AF65-F5344CB8AC3E}">
        <p14:creationId xmlns:p14="http://schemas.microsoft.com/office/powerpoint/2010/main" val="259770922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chemeClr val="bg1">
                <a:lumMod val="95000"/>
              </a:schemeClr>
            </a:gs>
          </a:gsLst>
          <a:path path="circle">
            <a:fillToRect l="100000" t="100000"/>
          </a:path>
        </a:gradFill>
        <a:effectLst/>
      </p:bgPr>
    </p:bg>
    <p:spTree>
      <p:nvGrpSpPr>
        <p:cNvPr id="1" name=""/>
        <p:cNvGrpSpPr/>
        <p:nvPr/>
      </p:nvGrpSpPr>
      <p:grpSpPr>
        <a:xfrm>
          <a:off x="0" y="0"/>
          <a:ext cx="0" cy="0"/>
          <a:chOff x="0" y="0"/>
          <a:chExt cx="0" cy="0"/>
        </a:xfrm>
      </p:grpSpPr>
      <p:sp>
        <p:nvSpPr>
          <p:cNvPr id="4" name="Rectangle 3"/>
          <p:cNvSpPr/>
          <p:nvPr/>
        </p:nvSpPr>
        <p:spPr>
          <a:xfrm>
            <a:off x="0" y="0"/>
            <a:ext cx="18288000" cy="5120640"/>
          </a:xfrm>
          <a:prstGeom prst="rect">
            <a:avLst/>
          </a:prstGeom>
          <a:gradFill flip="none" rotWithShape="1">
            <a:gsLst>
              <a:gs pos="0">
                <a:srgbClr val="008582"/>
              </a:gs>
              <a:gs pos="100000">
                <a:schemeClr val="accent5">
                  <a:lumMod val="50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7140"/>
          </a:p>
        </p:txBody>
      </p:sp>
      <p:sp>
        <p:nvSpPr>
          <p:cNvPr id="10" name="Rounded Rectangle 9"/>
          <p:cNvSpPr/>
          <p:nvPr/>
        </p:nvSpPr>
        <p:spPr>
          <a:xfrm>
            <a:off x="7218218" y="2683843"/>
            <a:ext cx="3851564" cy="1011382"/>
          </a:xfrm>
          <a:prstGeom prst="roundRect">
            <a:avLst>
              <a:gd name="adj" fmla="val 50000"/>
            </a:avLst>
          </a:prstGeom>
          <a:solidFill>
            <a:schemeClr val="bg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7140"/>
          </a:p>
        </p:txBody>
      </p:sp>
      <p:sp>
        <p:nvSpPr>
          <p:cNvPr id="5" name="Rectangle 4"/>
          <p:cNvSpPr/>
          <p:nvPr/>
        </p:nvSpPr>
        <p:spPr>
          <a:xfrm>
            <a:off x="7696200" y="796758"/>
            <a:ext cx="9874456" cy="369332"/>
          </a:xfrm>
          <a:prstGeom prst="rect">
            <a:avLst/>
          </a:prstGeom>
        </p:spPr>
        <p:txBody>
          <a:bodyPr wrap="square">
            <a:spAutoFit/>
          </a:bodyPr>
          <a:lstStyle/>
          <a:p>
            <a:pPr algn="r"/>
            <a:r>
              <a:rPr lang="en-US" sz="18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Home </a:t>
            </a:r>
            <a:r>
              <a:rPr lang="id-ID" sz="18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a:t>
            </a:r>
            <a:r>
              <a:rPr lang="en-US" sz="18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Classes </a:t>
            </a:r>
            <a:r>
              <a:rPr lang="id-ID" sz="18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a:t>
            </a:r>
            <a:r>
              <a:rPr lang="en-US" sz="18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Schedule </a:t>
            </a:r>
            <a:r>
              <a:rPr lang="id-ID" sz="18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a:t>
            </a:r>
            <a:r>
              <a:rPr lang="en-US" sz="18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Program</a:t>
            </a:r>
            <a:r>
              <a:rPr lang="id-ID" sz="18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a:t>
            </a:r>
            <a:r>
              <a:rPr lang="en-US" sz="18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Rates </a:t>
            </a:r>
            <a:r>
              <a:rPr lang="id-ID" sz="18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a:t>
            </a:r>
            <a:r>
              <a:rPr lang="en-US" sz="18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About Richard</a:t>
            </a:r>
            <a:r>
              <a:rPr lang="id-ID" sz="18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 </a:t>
            </a:r>
            <a:r>
              <a:rPr lang="en-US" sz="18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Contact</a:t>
            </a:r>
            <a:r>
              <a:rPr lang="id-ID" sz="18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 </a:t>
            </a:r>
            <a:r>
              <a:rPr lang="en-US" sz="1800" dirty="0" err="1">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TurnupBodies</a:t>
            </a:r>
            <a:r>
              <a:rPr lang="en-US" sz="18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a:t>
            </a:r>
            <a:endParaRPr lang="id-ID" sz="18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endParaRPr>
          </a:p>
        </p:txBody>
      </p:sp>
      <p:grpSp>
        <p:nvGrpSpPr>
          <p:cNvPr id="6" name="Group 5"/>
          <p:cNvGrpSpPr/>
          <p:nvPr/>
        </p:nvGrpSpPr>
        <p:grpSpPr>
          <a:xfrm>
            <a:off x="1065781" y="640673"/>
            <a:ext cx="5607688" cy="830998"/>
            <a:chOff x="540509" y="350815"/>
            <a:chExt cx="2803844" cy="415499"/>
          </a:xfrm>
        </p:grpSpPr>
        <p:sp>
          <p:nvSpPr>
            <p:cNvPr id="7" name="TextBox 6"/>
            <p:cNvSpPr txBox="1"/>
            <p:nvPr/>
          </p:nvSpPr>
          <p:spPr>
            <a:xfrm>
              <a:off x="611874" y="350815"/>
              <a:ext cx="2732479" cy="415499"/>
            </a:xfrm>
            <a:prstGeom prst="rect">
              <a:avLst/>
            </a:prstGeom>
            <a:noFill/>
          </p:spPr>
          <p:txBody>
            <a:bodyPr wrap="none" rtlCol="0">
              <a:spAutoFit/>
            </a:bodyPr>
            <a:lstStyle/>
            <a:p>
              <a:r>
                <a:rPr lang="en-US" sz="4800" b="1" dirty="0">
                  <a:solidFill>
                    <a:schemeClr val="bg1"/>
                  </a:solidFill>
                  <a:latin typeface="Open Sans Extrabold" panose="020B0906030804020204" pitchFamily="34" charset="0"/>
                  <a:ea typeface="Open Sans Extrabold" panose="020B0906030804020204" pitchFamily="34" charset="0"/>
                  <a:cs typeface="Open Sans Extrabold" panose="020B0906030804020204" pitchFamily="34" charset="0"/>
                </a:rPr>
                <a:t>TURNUPH</a:t>
              </a:r>
              <a:r>
                <a:rPr lang="en-US" sz="4800" dirty="0">
                  <a:solidFill>
                    <a:schemeClr val="bg1"/>
                  </a:solidFill>
                  <a:latin typeface="Open Sans" panose="020B0606030504020204" pitchFamily="34" charset="0"/>
                  <a:ea typeface="Open Sans" panose="020B0606030504020204" pitchFamily="34" charset="0"/>
                  <a:cs typeface="Open Sans" panose="020B0606030504020204" pitchFamily="34" charset="0"/>
                </a:rPr>
                <a:t>BODIEZ</a:t>
              </a:r>
              <a:endParaRPr lang="id-ID" sz="48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8" name="Isosceles Triangle 7"/>
            <p:cNvSpPr/>
            <p:nvPr/>
          </p:nvSpPr>
          <p:spPr>
            <a:xfrm>
              <a:off x="540509" y="428859"/>
              <a:ext cx="143364" cy="123590"/>
            </a:xfrm>
            <a:prstGeom prst="triangle">
              <a:avLst/>
            </a:prstGeom>
            <a:solidFill>
              <a:srgbClr val="00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7140"/>
            </a:p>
          </p:txBody>
        </p:sp>
      </p:grpSp>
      <p:sp>
        <p:nvSpPr>
          <p:cNvPr id="9" name="Rectangle 8"/>
          <p:cNvSpPr/>
          <p:nvPr/>
        </p:nvSpPr>
        <p:spPr>
          <a:xfrm>
            <a:off x="7868941" y="2774035"/>
            <a:ext cx="2550121" cy="830997"/>
          </a:xfrm>
          <a:prstGeom prst="rect">
            <a:avLst/>
          </a:prstGeom>
        </p:spPr>
        <p:txBody>
          <a:bodyPr wrap="none" anchor="ctr">
            <a:spAutoFit/>
          </a:bodyPr>
          <a:lstStyle/>
          <a:p>
            <a:pPr algn="ctr"/>
            <a:r>
              <a:rPr lang="id-ID" sz="4800" dirty="0">
                <a:solidFill>
                  <a:schemeClr val="bg1">
                    <a:lumMod val="85000"/>
                  </a:schemeClr>
                </a:solidFill>
                <a:latin typeface="Open Sans Light" panose="020B0306030504020204" pitchFamily="34" charset="0"/>
                <a:ea typeface="Open Sans Light" panose="020B0306030504020204" pitchFamily="34" charset="0"/>
                <a:cs typeface="Open Sans Light" panose="020B0306030504020204" pitchFamily="34" charset="0"/>
              </a:rPr>
              <a:t>Program</a:t>
            </a:r>
          </a:p>
        </p:txBody>
      </p:sp>
      <p:sp>
        <p:nvSpPr>
          <p:cNvPr id="2" name="Rectangle 1"/>
          <p:cNvSpPr/>
          <p:nvPr/>
        </p:nvSpPr>
        <p:spPr>
          <a:xfrm>
            <a:off x="0" y="5120640"/>
            <a:ext cx="18288000" cy="1158240"/>
          </a:xfrm>
          <a:prstGeom prst="rect">
            <a:avLst/>
          </a:prstGeom>
          <a:solidFill>
            <a:schemeClr val="tx1">
              <a:lumMod val="95000"/>
              <a:lumOff val="5000"/>
            </a:schemeClr>
          </a:solidFill>
          <a:ln>
            <a:noFill/>
          </a:ln>
          <a:effectLst>
            <a:outerShdw blurRad="50800" dist="254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7140"/>
          </a:p>
        </p:txBody>
      </p:sp>
      <p:sp>
        <p:nvSpPr>
          <p:cNvPr id="11" name="Rectangle 10"/>
          <p:cNvSpPr/>
          <p:nvPr/>
        </p:nvSpPr>
        <p:spPr>
          <a:xfrm>
            <a:off x="1965960" y="5345825"/>
            <a:ext cx="14356080" cy="707886"/>
          </a:xfrm>
          <a:prstGeom prst="rect">
            <a:avLst/>
          </a:prstGeom>
        </p:spPr>
        <p:txBody>
          <a:bodyPr wrap="square" anchor="ctr">
            <a:spAutoFit/>
          </a:bodyPr>
          <a:lstStyle/>
          <a:p>
            <a:pPr algn="ctr"/>
            <a:r>
              <a:rPr lang="en-US" sz="4000" b="1" i="1" spc="1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BEGIN YOUR JOURNEY TO A BETTER PHYSIQUE TODAY</a:t>
            </a:r>
            <a:r>
              <a:rPr lang="id-ID" sz="4000" b="1" i="1" spc="1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a:t>
            </a:r>
            <a:r>
              <a:rPr lang="en-US" sz="4000" b="1" i="1" spc="1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a:t>
            </a:r>
            <a:endParaRPr lang="id-ID" sz="4000" b="1" i="1" spc="1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08326930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chemeClr val="bg1">
                <a:lumMod val="95000"/>
              </a:schemeClr>
            </a:gs>
          </a:gsLst>
          <a:path path="circle">
            <a:fillToRect l="100000" t="100000"/>
          </a:path>
        </a:gradFill>
        <a:effectLst/>
      </p:bgPr>
    </p:bg>
    <p:spTree>
      <p:nvGrpSpPr>
        <p:cNvPr id="1" name=""/>
        <p:cNvGrpSpPr/>
        <p:nvPr/>
      </p:nvGrpSpPr>
      <p:grpSpPr>
        <a:xfrm>
          <a:off x="0" y="0"/>
          <a:ext cx="0" cy="0"/>
          <a:chOff x="0" y="0"/>
          <a:chExt cx="0" cy="0"/>
        </a:xfrm>
      </p:grpSpPr>
      <p:sp>
        <p:nvSpPr>
          <p:cNvPr id="9" name="Rectangle 8"/>
          <p:cNvSpPr/>
          <p:nvPr/>
        </p:nvSpPr>
        <p:spPr>
          <a:xfrm>
            <a:off x="8689998" y="699269"/>
            <a:ext cx="8026400" cy="1077218"/>
          </a:xfrm>
          <a:prstGeom prst="rect">
            <a:avLst/>
          </a:prstGeom>
        </p:spPr>
        <p:txBody>
          <a:bodyPr wrap="square" anchor="ctr">
            <a:spAutoFit/>
          </a:bodyPr>
          <a:lstStyle/>
          <a:p>
            <a:pPr algn="r"/>
            <a:r>
              <a:rPr lang="en-US" sz="6400" spc="100" dirty="0">
                <a:gradFill flip="none" rotWithShape="1">
                  <a:gsLst>
                    <a:gs pos="0">
                      <a:schemeClr val="accent5">
                        <a:lumMod val="50000"/>
                      </a:schemeClr>
                    </a:gs>
                    <a:gs pos="100000">
                      <a:srgbClr val="008582"/>
                    </a:gs>
                  </a:gsLst>
                  <a:path path="circle">
                    <a:fillToRect t="100000" r="100000"/>
                  </a:path>
                  <a:tileRect l="-100000" b="-100000"/>
                </a:gradFill>
                <a:latin typeface="Open Sans" panose="020B0606030504020204" pitchFamily="34" charset="0"/>
                <a:ea typeface="Open Sans" panose="020B0606030504020204" pitchFamily="34" charset="0"/>
                <a:cs typeface="Open Sans" panose="020B0606030504020204" pitchFamily="34" charset="0"/>
              </a:rPr>
              <a:t>Training Program</a:t>
            </a:r>
            <a:r>
              <a:rPr lang="id-ID" sz="6400" spc="100" dirty="0">
                <a:gradFill flip="none" rotWithShape="1">
                  <a:gsLst>
                    <a:gs pos="0">
                      <a:schemeClr val="accent5">
                        <a:lumMod val="50000"/>
                      </a:schemeClr>
                    </a:gs>
                    <a:gs pos="100000">
                      <a:srgbClr val="008582"/>
                    </a:gs>
                  </a:gsLst>
                  <a:path path="circle">
                    <a:fillToRect t="100000" r="100000"/>
                  </a:path>
                  <a:tileRect l="-100000" b="-100000"/>
                </a:gradFill>
                <a:latin typeface="Open Sans" panose="020B0606030504020204" pitchFamily="34" charset="0"/>
                <a:ea typeface="Open Sans" panose="020B0606030504020204" pitchFamily="34" charset="0"/>
                <a:cs typeface="Open Sans" panose="020B0606030504020204" pitchFamily="34" charset="0"/>
              </a:rPr>
              <a:t> </a:t>
            </a:r>
          </a:p>
        </p:txBody>
      </p:sp>
      <p:grpSp>
        <p:nvGrpSpPr>
          <p:cNvPr id="2" name="Group 1"/>
          <p:cNvGrpSpPr/>
          <p:nvPr/>
        </p:nvGrpSpPr>
        <p:grpSpPr>
          <a:xfrm>
            <a:off x="1089663" y="1368514"/>
            <a:ext cx="7905326" cy="914400"/>
            <a:chOff x="544830" y="758764"/>
            <a:chExt cx="4089400" cy="457200"/>
          </a:xfrm>
        </p:grpSpPr>
        <p:sp>
          <p:nvSpPr>
            <p:cNvPr id="6" name="Rounded Rectangle 5"/>
            <p:cNvSpPr/>
            <p:nvPr/>
          </p:nvSpPr>
          <p:spPr>
            <a:xfrm>
              <a:off x="544830" y="758764"/>
              <a:ext cx="4089400" cy="457200"/>
            </a:xfrm>
            <a:prstGeom prst="roundRect">
              <a:avLst>
                <a:gd name="adj" fmla="val 50000"/>
              </a:avLst>
            </a:prstGeom>
            <a:solidFill>
              <a:schemeClr val="accent5">
                <a:lumMod val="7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7140"/>
            </a:p>
          </p:txBody>
        </p:sp>
        <p:sp>
          <p:nvSpPr>
            <p:cNvPr id="8" name="Rounded Rectangle 7"/>
            <p:cNvSpPr/>
            <p:nvPr/>
          </p:nvSpPr>
          <p:spPr>
            <a:xfrm>
              <a:off x="593090" y="758764"/>
              <a:ext cx="3992880" cy="457200"/>
            </a:xfrm>
            <a:prstGeom prst="roundRect">
              <a:avLst>
                <a:gd name="adj" fmla="val 50000"/>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7140"/>
            </a:p>
          </p:txBody>
        </p:sp>
      </p:grpSp>
      <p:sp>
        <p:nvSpPr>
          <p:cNvPr id="4" name="Rectangle 3"/>
          <p:cNvSpPr/>
          <p:nvPr/>
        </p:nvSpPr>
        <p:spPr>
          <a:xfrm>
            <a:off x="1089660" y="2660752"/>
            <a:ext cx="16108680" cy="6832640"/>
          </a:xfrm>
          <a:prstGeom prst="rect">
            <a:avLst/>
          </a:prstGeom>
        </p:spPr>
        <p:txBody>
          <a:bodyPr wrap="square">
            <a:spAutoFit/>
          </a:bodyPr>
          <a:lstStyle/>
          <a:p>
            <a:pPr algn="just">
              <a:lnSpc>
                <a:spcPct val="120000"/>
              </a:lnSpc>
              <a:spcAft>
                <a:spcPts val="1200"/>
              </a:spcAft>
            </a:pPr>
            <a:r>
              <a:rPr lang="en-US" sz="2000" dirty="0">
                <a:solidFill>
                  <a:schemeClr val="tx1">
                    <a:lumMod val="95000"/>
                    <a:lumOff val="5000"/>
                  </a:schemeClr>
                </a:solidFill>
                <a:latin typeface="Open Sans Light" panose="020B0306030504020204" pitchFamily="34" charset="0"/>
                <a:ea typeface="Open Sans Light" panose="020B0306030504020204" pitchFamily="34" charset="0"/>
                <a:cs typeface="Open Sans Light" panose="020B0306030504020204" pitchFamily="34" charset="0"/>
              </a:rPr>
              <a:t>TURNUPBODIEZ  is a privately owned, personal training facility by appointment, training facility.  We offer state of the art equipment and professional, certified personal trainers to assist you with your wellness goals.</a:t>
            </a:r>
            <a:endParaRPr lang="id-ID" sz="2000" dirty="0">
              <a:solidFill>
                <a:schemeClr val="tx1">
                  <a:lumMod val="95000"/>
                  <a:lumOff val="5000"/>
                </a:schemeClr>
              </a:solidFill>
              <a:latin typeface="Open Sans Light" panose="020B0306030504020204" pitchFamily="34" charset="0"/>
              <a:ea typeface="Open Sans Light" panose="020B0306030504020204" pitchFamily="34" charset="0"/>
              <a:cs typeface="Open Sans Light" panose="020B0306030504020204" pitchFamily="34" charset="0"/>
            </a:endParaRPr>
          </a:p>
          <a:p>
            <a:pPr algn="just">
              <a:lnSpc>
                <a:spcPct val="120000"/>
              </a:lnSpc>
              <a:spcAft>
                <a:spcPts val="1200"/>
              </a:spcAft>
            </a:pPr>
            <a:r>
              <a:rPr lang="en-US" sz="2000" dirty="0">
                <a:solidFill>
                  <a:schemeClr val="tx1">
                    <a:lumMod val="95000"/>
                    <a:lumOff val="5000"/>
                  </a:schemeClr>
                </a:solidFill>
                <a:latin typeface="Open Sans Light" panose="020B0306030504020204" pitchFamily="34" charset="0"/>
                <a:ea typeface="Open Sans Light" panose="020B0306030504020204" pitchFamily="34" charset="0"/>
                <a:cs typeface="Open Sans Light" panose="020B0306030504020204" pitchFamily="34" charset="0"/>
              </a:rPr>
              <a:t>Every training program is customized to address your individual fitness profile, allowing you to increase your level of fitness and reach your objectives as defined in partnership with your trainer.  Our goal is to have you look and feel your best while empowering you to do more and be more.</a:t>
            </a:r>
            <a:endParaRPr lang="id-ID" sz="2000" dirty="0">
              <a:solidFill>
                <a:schemeClr val="tx1">
                  <a:lumMod val="95000"/>
                  <a:lumOff val="5000"/>
                </a:schemeClr>
              </a:solidFill>
              <a:latin typeface="Open Sans Light" panose="020B0306030504020204" pitchFamily="34" charset="0"/>
              <a:ea typeface="Open Sans Light" panose="020B0306030504020204" pitchFamily="34" charset="0"/>
              <a:cs typeface="Open Sans Light" panose="020B0306030504020204" pitchFamily="34" charset="0"/>
            </a:endParaRPr>
          </a:p>
          <a:p>
            <a:pPr algn="just">
              <a:lnSpc>
                <a:spcPct val="120000"/>
              </a:lnSpc>
              <a:spcAft>
                <a:spcPts val="1200"/>
              </a:spcAft>
            </a:pPr>
            <a:r>
              <a:rPr lang="en-US" sz="2000" dirty="0">
                <a:solidFill>
                  <a:schemeClr val="tx1">
                    <a:lumMod val="95000"/>
                    <a:lumOff val="5000"/>
                  </a:schemeClr>
                </a:solidFill>
                <a:latin typeface="Open Sans Light" panose="020B0306030504020204" pitchFamily="34" charset="0"/>
                <a:ea typeface="Open Sans Light" panose="020B0306030504020204" pitchFamily="34" charset="0"/>
                <a:cs typeface="Open Sans Light" panose="020B0306030504020204" pitchFamily="34" charset="0"/>
              </a:rPr>
              <a:t>We work with clients globally, so no matter where you live, we can help you achieve your fitness goals! We work with clients of all different fitness levels, from those who are complete beginners and have never worked out in their lives, all the way to those who are advanced. We work with all ages, both male and female, and people with all different fitness goals. We have clients who have over 100 pounds to lose, and are here because they need to change their habits in order to save their lives, all the way to clients who are in good shape and looking to be in Better shape, or compete in a fitness competition. We make programs for clients who are training at the gym, as well as clients who are going to be working out at home.</a:t>
            </a:r>
            <a:endParaRPr lang="id-ID" sz="2000" dirty="0">
              <a:solidFill>
                <a:schemeClr val="tx1">
                  <a:lumMod val="95000"/>
                  <a:lumOff val="5000"/>
                </a:schemeClr>
              </a:solidFill>
              <a:latin typeface="Open Sans Light" panose="020B0306030504020204" pitchFamily="34" charset="0"/>
              <a:ea typeface="Open Sans Light" panose="020B0306030504020204" pitchFamily="34" charset="0"/>
              <a:cs typeface="Open Sans Light" panose="020B0306030504020204" pitchFamily="34" charset="0"/>
            </a:endParaRPr>
          </a:p>
          <a:p>
            <a:pPr algn="just">
              <a:lnSpc>
                <a:spcPct val="120000"/>
              </a:lnSpc>
              <a:spcAft>
                <a:spcPts val="1200"/>
              </a:spcAft>
            </a:pPr>
            <a:r>
              <a:rPr lang="en-US" sz="2000" dirty="0">
                <a:solidFill>
                  <a:schemeClr val="tx1">
                    <a:lumMod val="95000"/>
                    <a:lumOff val="5000"/>
                  </a:schemeClr>
                </a:solidFill>
                <a:latin typeface="Open Sans Light" panose="020B0306030504020204" pitchFamily="34" charset="0"/>
                <a:ea typeface="Open Sans Light" panose="020B0306030504020204" pitchFamily="34" charset="0"/>
                <a:cs typeface="Open Sans Light" panose="020B0306030504020204" pitchFamily="34" charset="0"/>
              </a:rPr>
              <a:t>One important thing to know is that you are working directly with Richard and his trained professional trainers. We do not have automated systems. Every single program is made for you directly by Richard or his trainers. They are the ones personally reviewing the information that you send in, and personally sitting there developing the program that will help you get to your goals. This enables us to work with each unique client, cater their workouts and nutrition according to their needs. If you have a question and use the LIVE chat function on the site, you will be asking a question directly to Richard or trainers and you’ll get a response from one of them. As often as possible, we keep the LIVE feature open on our computers in case you have a question while browsing the site!</a:t>
            </a:r>
            <a:endParaRPr lang="id-ID" sz="2000" dirty="0">
              <a:solidFill>
                <a:schemeClr val="tx1">
                  <a:lumMod val="95000"/>
                  <a:lumOff val="5000"/>
                </a:schemeClr>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5" name="Rectangle 4"/>
          <p:cNvSpPr/>
          <p:nvPr/>
        </p:nvSpPr>
        <p:spPr>
          <a:xfrm>
            <a:off x="1484109" y="1502549"/>
            <a:ext cx="7116435" cy="646331"/>
          </a:xfrm>
          <a:prstGeom prst="rect">
            <a:avLst/>
          </a:prstGeom>
        </p:spPr>
        <p:txBody>
          <a:bodyPr wrap="none">
            <a:spAutoFit/>
          </a:bodyPr>
          <a:lstStyle/>
          <a:p>
            <a:pPr algn="ctr"/>
            <a:r>
              <a:rPr lang="id-ID" sz="3600" b="1" dirty="0">
                <a:solidFill>
                  <a:schemeClr val="bg1">
                    <a:lumMod val="85000"/>
                  </a:schemeClr>
                </a:solidFill>
                <a:latin typeface="Open Sans" panose="020B0606030504020204" pitchFamily="34" charset="0"/>
                <a:ea typeface="Open Sans" panose="020B0606030504020204" pitchFamily="34" charset="0"/>
                <a:cs typeface="Open Sans" panose="020B0606030504020204" pitchFamily="34" charset="0"/>
              </a:rPr>
              <a:t>Welcome to TURNUPHBODIEZ </a:t>
            </a:r>
          </a:p>
        </p:txBody>
      </p:sp>
      <p:sp>
        <p:nvSpPr>
          <p:cNvPr id="7" name="Rectangle 6"/>
          <p:cNvSpPr/>
          <p:nvPr/>
        </p:nvSpPr>
        <p:spPr>
          <a:xfrm>
            <a:off x="9171940" y="1231695"/>
            <a:ext cx="8026400" cy="1200329"/>
          </a:xfrm>
          <a:prstGeom prst="rect">
            <a:avLst/>
          </a:prstGeom>
        </p:spPr>
        <p:txBody>
          <a:bodyPr wrap="square" anchor="ctr">
            <a:spAutoFit/>
          </a:bodyPr>
          <a:lstStyle/>
          <a:p>
            <a:pPr algn="r"/>
            <a:r>
              <a:rPr lang="en-US" sz="7200" b="1" spc="100" dirty="0">
                <a:gradFill flip="none" rotWithShape="1">
                  <a:gsLst>
                    <a:gs pos="0">
                      <a:schemeClr val="accent5">
                        <a:lumMod val="50000"/>
                      </a:schemeClr>
                    </a:gs>
                    <a:gs pos="100000">
                      <a:srgbClr val="008582"/>
                    </a:gs>
                  </a:gsLst>
                  <a:path path="circle">
                    <a:fillToRect t="100000" r="100000"/>
                  </a:path>
                  <a:tileRect l="-100000" b="-100000"/>
                </a:gradFill>
                <a:latin typeface="Open Sans" panose="020B0606030504020204" pitchFamily="34" charset="0"/>
                <a:ea typeface="Open Sans" panose="020B0606030504020204" pitchFamily="34" charset="0"/>
                <a:cs typeface="Open Sans" panose="020B0606030504020204" pitchFamily="34" charset="0"/>
              </a:rPr>
              <a:t>How It Works</a:t>
            </a:r>
          </a:p>
        </p:txBody>
      </p:sp>
    </p:spTree>
    <p:extLst>
      <p:ext uri="{BB962C8B-B14F-4D97-AF65-F5344CB8AC3E}">
        <p14:creationId xmlns:p14="http://schemas.microsoft.com/office/powerpoint/2010/main" val="403431966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chemeClr val="bg1">
                <a:lumMod val="95000"/>
              </a:schemeClr>
            </a:gs>
          </a:gsLst>
          <a:path path="circle">
            <a:fillToRect l="100000" t="100000"/>
          </a:path>
        </a:gradFill>
        <a:effectLst/>
      </p:bgPr>
    </p:bg>
    <p:spTree>
      <p:nvGrpSpPr>
        <p:cNvPr id="1" name=""/>
        <p:cNvGrpSpPr/>
        <p:nvPr/>
      </p:nvGrpSpPr>
      <p:grpSpPr>
        <a:xfrm>
          <a:off x="0" y="0"/>
          <a:ext cx="0" cy="0"/>
          <a:chOff x="0" y="0"/>
          <a:chExt cx="0" cy="0"/>
        </a:xfrm>
      </p:grpSpPr>
      <p:sp>
        <p:nvSpPr>
          <p:cNvPr id="2" name="Rectangle 1"/>
          <p:cNvSpPr/>
          <p:nvPr/>
        </p:nvSpPr>
        <p:spPr>
          <a:xfrm>
            <a:off x="1234440" y="770764"/>
            <a:ext cx="16108680" cy="8679299"/>
          </a:xfrm>
          <a:prstGeom prst="rect">
            <a:avLst/>
          </a:prstGeom>
        </p:spPr>
        <p:txBody>
          <a:bodyPr wrap="square">
            <a:spAutoFit/>
          </a:bodyPr>
          <a:lstStyle/>
          <a:p>
            <a:pPr algn="just">
              <a:lnSpc>
                <a:spcPct val="120000"/>
              </a:lnSpc>
              <a:spcAft>
                <a:spcPts val="1200"/>
              </a:spcAft>
            </a:pPr>
            <a:r>
              <a:rPr lang="en-US" sz="2000" dirty="0">
                <a:solidFill>
                  <a:schemeClr val="tx1">
                    <a:lumMod val="95000"/>
                    <a:lumOff val="5000"/>
                  </a:schemeClr>
                </a:solidFill>
                <a:latin typeface="Open Sans Light" panose="020B0306030504020204" pitchFamily="34" charset="0"/>
                <a:ea typeface="Open Sans Light" panose="020B0306030504020204" pitchFamily="34" charset="0"/>
                <a:cs typeface="Open Sans Light" panose="020B0306030504020204" pitchFamily="34" charset="0"/>
              </a:rPr>
              <a:t>One important thing to know is that you are working directly with Richard and his trained professional trainers. We do not have automated systems. Every single program is made for you directly by Richard or his trainers. They are the ones personally reviewing the information that you send in, and personally sitting there developing the program that will help you get to your goals. This enables us to work with each unique client, cater their workouts and nutrition according to their needs. If you have a question and use the LIVE chat function on the site, you will be asking a question directly to Richard or trainers and you’ll get a response from one of them. As often as possible, we keep the LIVE feature open on our computers in case you have a question while browsing the site!</a:t>
            </a:r>
          </a:p>
          <a:p>
            <a:pPr algn="just">
              <a:lnSpc>
                <a:spcPct val="120000"/>
              </a:lnSpc>
              <a:spcAft>
                <a:spcPts val="1200"/>
              </a:spcAft>
            </a:pPr>
            <a:r>
              <a:rPr lang="en-US" sz="2000" dirty="0">
                <a:solidFill>
                  <a:schemeClr val="tx1">
                    <a:lumMod val="95000"/>
                    <a:lumOff val="5000"/>
                  </a:schemeClr>
                </a:solidFill>
                <a:latin typeface="Open Sans Light" panose="020B0306030504020204" pitchFamily="34" charset="0"/>
                <a:ea typeface="Open Sans Light" panose="020B0306030504020204" pitchFamily="34" charset="0"/>
                <a:cs typeface="Open Sans Light" panose="020B0306030504020204" pitchFamily="34" charset="0"/>
              </a:rPr>
              <a:t>The </a:t>
            </a:r>
            <a:r>
              <a:rPr lang="en-US" sz="2000" b="1" dirty="0">
                <a:solidFill>
                  <a:schemeClr val="tx1">
                    <a:lumMod val="95000"/>
                    <a:lumOff val="5000"/>
                  </a:schemeClr>
                </a:solidFill>
                <a:latin typeface="Open Sans Light" panose="020B0306030504020204" pitchFamily="34" charset="0"/>
                <a:ea typeface="Open Sans Light" panose="020B0306030504020204" pitchFamily="34" charset="0"/>
                <a:cs typeface="Open Sans Light" panose="020B0306030504020204" pitchFamily="34" charset="0"/>
              </a:rPr>
              <a:t>FIRST</a:t>
            </a:r>
            <a:r>
              <a:rPr lang="en-US" sz="2000" dirty="0">
                <a:solidFill>
                  <a:schemeClr val="tx1">
                    <a:lumMod val="95000"/>
                    <a:lumOff val="5000"/>
                  </a:schemeClr>
                </a:solidFill>
                <a:latin typeface="Open Sans Light" panose="020B0306030504020204" pitchFamily="34" charset="0"/>
                <a:ea typeface="Open Sans Light" panose="020B0306030504020204" pitchFamily="34" charset="0"/>
                <a:cs typeface="Open Sans Light" panose="020B0306030504020204" pitchFamily="34" charset="0"/>
              </a:rPr>
              <a:t> step once you are ready to get started with your transformation, is to choose the program that is right for you. All program options are HERE. You can also check out the </a:t>
            </a:r>
            <a:r>
              <a:rPr lang="en-US" sz="2000" dirty="0" err="1">
                <a:solidFill>
                  <a:schemeClr val="tx1">
                    <a:lumMod val="95000"/>
                    <a:lumOff val="5000"/>
                  </a:schemeClr>
                </a:solidFill>
                <a:latin typeface="Open Sans Light" panose="020B0306030504020204" pitchFamily="34" charset="0"/>
                <a:ea typeface="Open Sans Light" panose="020B0306030504020204" pitchFamily="34" charset="0"/>
                <a:cs typeface="Open Sans Light" panose="020B0306030504020204" pitchFamily="34" charset="0"/>
              </a:rPr>
              <a:t>Turnuphbodiez</a:t>
            </a:r>
            <a:r>
              <a:rPr lang="en-US" sz="2000" dirty="0">
                <a:solidFill>
                  <a:schemeClr val="tx1">
                    <a:lumMod val="95000"/>
                    <a:lumOff val="5000"/>
                  </a:schemeClr>
                </a:solidFill>
                <a:latin typeface="Open Sans Light" panose="020B0306030504020204" pitchFamily="34" charset="0"/>
                <a:ea typeface="Open Sans Light" panose="020B0306030504020204" pitchFamily="34" charset="0"/>
                <a:cs typeface="Open Sans Light" panose="020B0306030504020204" pitchFamily="34" charset="0"/>
              </a:rPr>
              <a:t> fit home page, if you scroll down you will see a listing for each program, and there is a link that you can click to hear a description, or read about it. If you still have further questions about what program is right for you. </a:t>
            </a:r>
            <a:r>
              <a:rPr lang="en-US" sz="2000" b="1" dirty="0">
                <a:solidFill>
                  <a:srgbClr val="008582"/>
                </a:solidFill>
                <a:latin typeface="Open Sans Light" panose="020B0306030504020204" pitchFamily="34" charset="0"/>
                <a:ea typeface="Open Sans Light" panose="020B0306030504020204" pitchFamily="34" charset="0"/>
                <a:cs typeface="Open Sans Light" panose="020B0306030504020204" pitchFamily="34" charset="0"/>
              </a:rPr>
              <a:t>You can try the LIVE chat feature, and we will respond right away if we are available.</a:t>
            </a:r>
            <a:r>
              <a:rPr lang="en-US" sz="2000" dirty="0">
                <a:solidFill>
                  <a:schemeClr val="tx1">
                    <a:lumMod val="95000"/>
                    <a:lumOff val="5000"/>
                  </a:schemeClr>
                </a:solidFill>
                <a:latin typeface="Open Sans Light" panose="020B0306030504020204" pitchFamily="34" charset="0"/>
                <a:ea typeface="Open Sans Light" panose="020B0306030504020204" pitchFamily="34" charset="0"/>
                <a:cs typeface="Open Sans Light" panose="020B0306030504020204" pitchFamily="34" charset="0"/>
              </a:rPr>
              <a:t> Or you could also write to Richard at rdilwood@yahoo.com.</a:t>
            </a:r>
          </a:p>
          <a:p>
            <a:pPr algn="just">
              <a:lnSpc>
                <a:spcPct val="120000"/>
              </a:lnSpc>
              <a:spcAft>
                <a:spcPts val="1200"/>
              </a:spcAft>
            </a:pPr>
            <a:r>
              <a:rPr lang="en-US" sz="2000" b="1" dirty="0">
                <a:solidFill>
                  <a:srgbClr val="008582"/>
                </a:solidFill>
                <a:latin typeface="Open Sans Light" panose="020B0306030504020204" pitchFamily="34" charset="0"/>
                <a:ea typeface="Open Sans Light" panose="020B0306030504020204" pitchFamily="34" charset="0"/>
                <a:cs typeface="Open Sans Light" panose="020B0306030504020204" pitchFamily="34" charset="0"/>
              </a:rPr>
              <a:t>Once you have chosen your program, you register for in the Store.  </a:t>
            </a:r>
            <a:r>
              <a:rPr lang="en-US" sz="2000" dirty="0">
                <a:solidFill>
                  <a:schemeClr val="tx1">
                    <a:lumMod val="95000"/>
                    <a:lumOff val="5000"/>
                  </a:schemeClr>
                </a:solidFill>
                <a:latin typeface="Open Sans Light" panose="020B0306030504020204" pitchFamily="34" charset="0"/>
                <a:ea typeface="Open Sans Light" panose="020B0306030504020204" pitchFamily="34" charset="0"/>
                <a:cs typeface="Open Sans Light" panose="020B0306030504020204" pitchFamily="34" charset="0"/>
              </a:rPr>
              <a:t>www. Turnuphbodiez-personal-training-and-life-coaching.com </a:t>
            </a:r>
            <a:endParaRPr lang="id-ID" sz="2000" dirty="0">
              <a:solidFill>
                <a:schemeClr val="tx1">
                  <a:lumMod val="95000"/>
                  <a:lumOff val="5000"/>
                </a:schemeClr>
              </a:solidFill>
              <a:latin typeface="Open Sans Light" panose="020B0306030504020204" pitchFamily="34" charset="0"/>
              <a:ea typeface="Open Sans Light" panose="020B0306030504020204" pitchFamily="34" charset="0"/>
              <a:cs typeface="Open Sans Light" panose="020B0306030504020204" pitchFamily="34" charset="0"/>
            </a:endParaRPr>
          </a:p>
          <a:p>
            <a:pPr algn="just">
              <a:lnSpc>
                <a:spcPct val="120000"/>
              </a:lnSpc>
              <a:spcAft>
                <a:spcPts val="1200"/>
              </a:spcAft>
            </a:pPr>
            <a:r>
              <a:rPr lang="en-US" sz="2000" b="1" dirty="0">
                <a:solidFill>
                  <a:srgbClr val="008582"/>
                </a:solidFill>
                <a:latin typeface="Open Sans Light" panose="020B0306030504020204" pitchFamily="34" charset="0"/>
                <a:ea typeface="Open Sans Light" panose="020B0306030504020204" pitchFamily="34" charset="0"/>
                <a:cs typeface="Open Sans Light" panose="020B0306030504020204" pitchFamily="34" charset="0"/>
              </a:rPr>
              <a:t>When you have registered for the program of your choice. You will receive a questionnaire to your email. </a:t>
            </a:r>
            <a:r>
              <a:rPr lang="en-US" sz="2000" dirty="0">
                <a:solidFill>
                  <a:schemeClr val="tx1">
                    <a:lumMod val="95000"/>
                    <a:lumOff val="5000"/>
                  </a:schemeClr>
                </a:solidFill>
                <a:latin typeface="Open Sans Light" panose="020B0306030504020204" pitchFamily="34" charset="0"/>
                <a:ea typeface="Open Sans Light" panose="020B0306030504020204" pitchFamily="34" charset="0"/>
                <a:cs typeface="Open Sans Light" panose="020B0306030504020204" pitchFamily="34" charset="0"/>
              </a:rPr>
              <a:t>This questionnaire will gather information as far as your current stats such as height, weight, age, body fat (For your assistance there’s a body fat calculator to help you out on home page.) We also gather information as far as your current fitness level, where you plan to do your workouts (home or gym), if at home, what equipment you have available. We also find out if you have any injuries we need to work around, medical issues that we need to be aware of, dietary issues that we need to be aware of etc. We will ask for your current before pictures. Nobody likes doing before pictures, but they truly are a critical element! Since this is all done Online, the only way we get to “see” you, and also see the progress that you make over time, is via pictures. Taking pictures also is a great way for you to be 100% open about your starting point, if you want to change, then these pictures are information, they are your starting point, and also great motivation. Seeing where you are now, and being honest about that side of things, can be a great motivator to stay on track with making healthy choices for yourself on a consistent basis, as you strive to make that reflection of yourself be something different, healthier and that you feel really great about!</a:t>
            </a:r>
          </a:p>
        </p:txBody>
      </p:sp>
    </p:spTree>
    <p:extLst>
      <p:ext uri="{BB962C8B-B14F-4D97-AF65-F5344CB8AC3E}">
        <p14:creationId xmlns:p14="http://schemas.microsoft.com/office/powerpoint/2010/main" val="361940045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chemeClr val="bg1">
                <a:lumMod val="95000"/>
              </a:schemeClr>
            </a:gs>
          </a:gsLst>
          <a:path path="circle">
            <a:fillToRect l="100000" t="100000"/>
          </a:path>
        </a:gradFill>
        <a:effectLst/>
      </p:bgPr>
    </p:bg>
    <p:spTree>
      <p:nvGrpSpPr>
        <p:cNvPr id="1" name=""/>
        <p:cNvGrpSpPr/>
        <p:nvPr/>
      </p:nvGrpSpPr>
      <p:grpSpPr>
        <a:xfrm>
          <a:off x="0" y="0"/>
          <a:ext cx="0" cy="0"/>
          <a:chOff x="0" y="0"/>
          <a:chExt cx="0" cy="0"/>
        </a:xfrm>
      </p:grpSpPr>
      <p:sp>
        <p:nvSpPr>
          <p:cNvPr id="2" name="Rectangle 1"/>
          <p:cNvSpPr/>
          <p:nvPr/>
        </p:nvSpPr>
        <p:spPr>
          <a:xfrm>
            <a:off x="1234440" y="573018"/>
            <a:ext cx="16108680" cy="9048631"/>
          </a:xfrm>
          <a:prstGeom prst="rect">
            <a:avLst/>
          </a:prstGeom>
        </p:spPr>
        <p:txBody>
          <a:bodyPr wrap="square">
            <a:spAutoFit/>
          </a:bodyPr>
          <a:lstStyle/>
          <a:p>
            <a:pPr algn="just">
              <a:lnSpc>
                <a:spcPct val="120000"/>
              </a:lnSpc>
              <a:spcAft>
                <a:spcPts val="1200"/>
              </a:spcAft>
            </a:pPr>
            <a:r>
              <a:rPr lang="en-US" sz="2000" dirty="0">
                <a:solidFill>
                  <a:schemeClr val="tx1">
                    <a:lumMod val="95000"/>
                    <a:lumOff val="5000"/>
                  </a:schemeClr>
                </a:solidFill>
                <a:latin typeface="Open Sans Light" panose="020B0306030504020204" pitchFamily="34" charset="0"/>
                <a:ea typeface="Open Sans Light" panose="020B0306030504020204" pitchFamily="34" charset="0"/>
                <a:cs typeface="Open Sans Light" panose="020B0306030504020204" pitchFamily="34" charset="0"/>
              </a:rPr>
              <a:t>It’s important to know that every story that is on our site is a person who has gone through transformation and then given us permission to share their images and stories in order to pay it forward and inspire others to make positive change. We don’t force anyone or pay anyone to share their stories. The only time that we share client images is if they have completed transformation and have given permission to share their story. We never share anyone’s pictures without their consent. So if this is something you are worried about, your mind can rest at ease, because it’s simply not how we operate.</a:t>
            </a:r>
          </a:p>
          <a:p>
            <a:pPr algn="just">
              <a:lnSpc>
                <a:spcPct val="120000"/>
              </a:lnSpc>
              <a:spcAft>
                <a:spcPts val="1200"/>
              </a:spcAft>
            </a:pPr>
            <a:r>
              <a:rPr lang="en-US" sz="2000" dirty="0">
                <a:solidFill>
                  <a:schemeClr val="tx1">
                    <a:lumMod val="95000"/>
                    <a:lumOff val="5000"/>
                  </a:schemeClr>
                </a:solidFill>
                <a:latin typeface="Open Sans Light" panose="020B0306030504020204" pitchFamily="34" charset="0"/>
                <a:ea typeface="Open Sans Light" panose="020B0306030504020204" pitchFamily="34" charset="0"/>
                <a:cs typeface="Open Sans Light" panose="020B0306030504020204" pitchFamily="34" charset="0"/>
              </a:rPr>
              <a:t>It’s best to complete your questionnaire and return it to us as quickly as possible. We put together programs in the order that we receive back questionnaires. It typically takes between 2-5 days to put your program together for you. If there is incomplete information or questions not answered, then we will reach out to find out more information from you as we put </a:t>
            </a:r>
            <a:r>
              <a:rPr lang="en-US" sz="2000" b="1" dirty="0">
                <a:solidFill>
                  <a:srgbClr val="008582"/>
                </a:solidFill>
                <a:latin typeface="Open Sans Light" panose="020B0306030504020204" pitchFamily="34" charset="0"/>
                <a:ea typeface="Open Sans Light" panose="020B0306030504020204" pitchFamily="34" charset="0"/>
                <a:cs typeface="Open Sans Light" panose="020B0306030504020204" pitchFamily="34" charset="0"/>
              </a:rPr>
              <a:t>together your program. At the top of the questionnaire that you receive, will be the downloadable Turn-up </a:t>
            </a:r>
            <a:r>
              <a:rPr lang="en-US" sz="2000" b="1" dirty="0" err="1">
                <a:solidFill>
                  <a:srgbClr val="008582"/>
                </a:solidFill>
                <a:latin typeface="Open Sans Light" panose="020B0306030504020204" pitchFamily="34" charset="0"/>
                <a:ea typeface="Open Sans Light" panose="020B0306030504020204" pitchFamily="34" charset="0"/>
                <a:cs typeface="Open Sans Light" panose="020B0306030504020204" pitchFamily="34" charset="0"/>
              </a:rPr>
              <a:t>hbodiez</a:t>
            </a:r>
            <a:r>
              <a:rPr lang="en-US" sz="2000" b="1" dirty="0">
                <a:solidFill>
                  <a:srgbClr val="008582"/>
                </a:solidFill>
                <a:latin typeface="Open Sans Light" panose="020B0306030504020204" pitchFamily="34" charset="0"/>
                <a:ea typeface="Open Sans Light" panose="020B0306030504020204" pitchFamily="34" charset="0"/>
                <a:cs typeface="Open Sans Light" panose="020B0306030504020204" pitchFamily="34" charset="0"/>
              </a:rPr>
              <a:t> Lifestyle Book.  </a:t>
            </a:r>
            <a:r>
              <a:rPr lang="en-US" sz="2000" dirty="0">
                <a:solidFill>
                  <a:schemeClr val="tx1">
                    <a:lumMod val="95000"/>
                    <a:lumOff val="5000"/>
                  </a:schemeClr>
                </a:solidFill>
                <a:latin typeface="Open Sans Light" panose="020B0306030504020204" pitchFamily="34" charset="0"/>
                <a:ea typeface="Open Sans Light" panose="020B0306030504020204" pitchFamily="34" charset="0"/>
                <a:cs typeface="Open Sans Light" panose="020B0306030504020204" pitchFamily="34" charset="0"/>
              </a:rPr>
              <a:t>The book is not your program; it is supplemental information about healthy living. We do also have a YouTube channel with all the exercise demonstrations on it </a:t>
            </a:r>
            <a:r>
              <a:rPr lang="en-US" sz="2000" b="1" dirty="0">
                <a:solidFill>
                  <a:srgbClr val="008582"/>
                </a:solidFill>
                <a:latin typeface="Open Sans Light" panose="020B0306030504020204" pitchFamily="34" charset="0"/>
                <a:ea typeface="Open Sans Light" panose="020B0306030504020204" pitchFamily="34" charset="0"/>
                <a:cs typeface="Open Sans Light" panose="020B0306030504020204" pitchFamily="34" charset="0"/>
              </a:rPr>
              <a:t>www.Youtube.com/Turnuphbodiez lifestyle.</a:t>
            </a:r>
            <a:endParaRPr lang="id-ID" sz="2000" b="1" dirty="0">
              <a:solidFill>
                <a:srgbClr val="008582"/>
              </a:solidFill>
              <a:latin typeface="Open Sans Light" panose="020B0306030504020204" pitchFamily="34" charset="0"/>
              <a:ea typeface="Open Sans Light" panose="020B0306030504020204" pitchFamily="34" charset="0"/>
              <a:cs typeface="Open Sans Light" panose="020B0306030504020204" pitchFamily="34" charset="0"/>
            </a:endParaRPr>
          </a:p>
          <a:p>
            <a:pPr algn="just">
              <a:lnSpc>
                <a:spcPct val="120000"/>
              </a:lnSpc>
              <a:spcAft>
                <a:spcPts val="1200"/>
              </a:spcAft>
            </a:pPr>
            <a:r>
              <a:rPr lang="en-US" sz="2000" dirty="0">
                <a:solidFill>
                  <a:schemeClr val="tx1">
                    <a:lumMod val="95000"/>
                    <a:lumOff val="5000"/>
                  </a:schemeClr>
                </a:solidFill>
                <a:latin typeface="Open Sans Light" panose="020B0306030504020204" pitchFamily="34" charset="0"/>
                <a:ea typeface="Open Sans Light" panose="020B0306030504020204" pitchFamily="34" charset="0"/>
                <a:cs typeface="Open Sans Light" panose="020B0306030504020204" pitchFamily="34" charset="0"/>
              </a:rPr>
              <a:t>Your completed program will come via email from either Richard or Trainers. It will include your nutrition program (we tell you what to eat, when to eat it and how much of it to eat and also give you a variety of options to mix and match your foods so you don’t get bored). We do not believe in fad diets or quick fix diets or cutting out food groups. We do not believe in starving clients. We believe in teaching you a balanced way of eating, teaching you how to read labels, measure portions, learn the staples of nutrition that will not only get your body to a place that is healthy and leaner, but if you embrace the teachings as a lifestyle and remain consistent with the habits that you learn on this program, you can sustain your losses for the rest of your life. Your program will also include your workouts, based on fitness level and where you will be training. It will include how much cardio to do through the course of your program. Cardio volumes will vary per person depending on what your starting body fat and goals are.</a:t>
            </a:r>
            <a:endParaRPr lang="id-ID" sz="2000" dirty="0">
              <a:solidFill>
                <a:schemeClr val="tx1">
                  <a:lumMod val="95000"/>
                  <a:lumOff val="5000"/>
                </a:schemeClr>
              </a:solidFill>
              <a:latin typeface="Open Sans Light" panose="020B0306030504020204" pitchFamily="34" charset="0"/>
              <a:ea typeface="Open Sans Light" panose="020B0306030504020204" pitchFamily="34" charset="0"/>
              <a:cs typeface="Open Sans Light" panose="020B0306030504020204" pitchFamily="34" charset="0"/>
            </a:endParaRPr>
          </a:p>
          <a:p>
            <a:pPr algn="just">
              <a:lnSpc>
                <a:spcPct val="120000"/>
              </a:lnSpc>
              <a:spcAft>
                <a:spcPts val="1200"/>
              </a:spcAft>
            </a:pPr>
            <a:r>
              <a:rPr lang="en-US" sz="2000" dirty="0">
                <a:solidFill>
                  <a:schemeClr val="tx1">
                    <a:lumMod val="95000"/>
                    <a:lumOff val="5000"/>
                  </a:schemeClr>
                </a:solidFill>
                <a:latin typeface="Open Sans Light" panose="020B0306030504020204" pitchFamily="34" charset="0"/>
                <a:ea typeface="Open Sans Light" panose="020B0306030504020204" pitchFamily="34" charset="0"/>
                <a:cs typeface="Open Sans Light" panose="020B0306030504020204" pitchFamily="34" charset="0"/>
              </a:rPr>
              <a:t>Once you have received your program, you can take your time reviewing things. Your start date is up to you. We just ask that you let us know when you are starting. We do not have a ticking clock once you purchase your program, and we don’t just stop communicating with clients once their 12 or 16 weeks (or longer for some of the programs such as PLUS or Get Big Get Ripped). Once you are a part of the Turn-up- </a:t>
            </a:r>
            <a:r>
              <a:rPr lang="en-US" sz="2000" dirty="0" err="1">
                <a:solidFill>
                  <a:schemeClr val="tx1">
                    <a:lumMod val="95000"/>
                    <a:lumOff val="5000"/>
                  </a:schemeClr>
                </a:solidFill>
                <a:latin typeface="Open Sans Light" panose="020B0306030504020204" pitchFamily="34" charset="0"/>
                <a:ea typeface="Open Sans Light" panose="020B0306030504020204" pitchFamily="34" charset="0"/>
                <a:cs typeface="Open Sans Light" panose="020B0306030504020204" pitchFamily="34" charset="0"/>
              </a:rPr>
              <a:t>hbodiez</a:t>
            </a:r>
            <a:r>
              <a:rPr lang="en-US" sz="2000" dirty="0">
                <a:solidFill>
                  <a:schemeClr val="tx1">
                    <a:lumMod val="95000"/>
                    <a:lumOff val="5000"/>
                  </a:schemeClr>
                </a:solidFill>
                <a:latin typeface="Open Sans Light" panose="020B0306030504020204" pitchFamily="34" charset="0"/>
                <a:ea typeface="Open Sans Light" panose="020B0306030504020204" pitchFamily="34" charset="0"/>
                <a:cs typeface="Open Sans Light" panose="020B0306030504020204" pitchFamily="34" charset="0"/>
              </a:rPr>
              <a:t> lifestyle. Family, you are always a part of the family!</a:t>
            </a:r>
          </a:p>
        </p:txBody>
      </p:sp>
    </p:spTree>
    <p:extLst>
      <p:ext uri="{BB962C8B-B14F-4D97-AF65-F5344CB8AC3E}">
        <p14:creationId xmlns:p14="http://schemas.microsoft.com/office/powerpoint/2010/main" val="338494798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chemeClr val="bg1">
                <a:lumMod val="95000"/>
              </a:schemeClr>
            </a:gs>
          </a:gsLst>
          <a:path path="circle">
            <a:fillToRect l="100000" t="100000"/>
          </a:path>
        </a:gradFill>
        <a:effectLst/>
      </p:bgPr>
    </p:bg>
    <p:spTree>
      <p:nvGrpSpPr>
        <p:cNvPr id="1" name=""/>
        <p:cNvGrpSpPr/>
        <p:nvPr/>
      </p:nvGrpSpPr>
      <p:grpSpPr>
        <a:xfrm>
          <a:off x="0" y="0"/>
          <a:ext cx="0" cy="0"/>
          <a:chOff x="0" y="0"/>
          <a:chExt cx="0" cy="0"/>
        </a:xfrm>
      </p:grpSpPr>
      <p:sp>
        <p:nvSpPr>
          <p:cNvPr id="11" name="Rectangle 10"/>
          <p:cNvSpPr/>
          <p:nvPr/>
        </p:nvSpPr>
        <p:spPr>
          <a:xfrm>
            <a:off x="0" y="5349240"/>
            <a:ext cx="18288000" cy="4937760"/>
          </a:xfrm>
          <a:prstGeom prst="rect">
            <a:avLst/>
          </a:prstGeom>
          <a:gradFill flip="none" rotWithShape="1">
            <a:gsLst>
              <a:gs pos="0">
                <a:srgbClr val="008582"/>
              </a:gs>
              <a:gs pos="100000">
                <a:schemeClr val="accent5">
                  <a:lumMod val="50000"/>
                </a:schemeClr>
              </a:gs>
            </a:gsLst>
            <a:path path="circle">
              <a:fillToRect l="100000" t="100000"/>
            </a:path>
            <a:tileRect r="-100000" b="-100000"/>
          </a:gradFill>
          <a:ln>
            <a:noFill/>
          </a:ln>
          <a:effectLst>
            <a:innerShdw blurRad="50800" dist="25400" dir="162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7140"/>
          </a:p>
        </p:txBody>
      </p:sp>
      <p:sp>
        <p:nvSpPr>
          <p:cNvPr id="2" name="Rectangle 1"/>
          <p:cNvSpPr/>
          <p:nvPr/>
        </p:nvSpPr>
        <p:spPr>
          <a:xfrm>
            <a:off x="1234440" y="507391"/>
            <a:ext cx="16108680" cy="4093428"/>
          </a:xfrm>
          <a:prstGeom prst="rect">
            <a:avLst/>
          </a:prstGeom>
        </p:spPr>
        <p:txBody>
          <a:bodyPr wrap="square">
            <a:spAutoFit/>
          </a:bodyPr>
          <a:lstStyle/>
          <a:p>
            <a:pPr algn="just">
              <a:lnSpc>
                <a:spcPct val="120000"/>
              </a:lnSpc>
              <a:spcAft>
                <a:spcPts val="1200"/>
              </a:spcAft>
            </a:pPr>
            <a:r>
              <a:rPr lang="en-US" sz="2000" dirty="0">
                <a:solidFill>
                  <a:schemeClr val="tx1">
                    <a:lumMod val="95000"/>
                    <a:lumOff val="5000"/>
                  </a:schemeClr>
                </a:solidFill>
                <a:latin typeface="Open Sans Light" panose="020B0306030504020204" pitchFamily="34" charset="0"/>
                <a:ea typeface="Open Sans Light" panose="020B0306030504020204" pitchFamily="34" charset="0"/>
                <a:cs typeface="Open Sans Light" panose="020B0306030504020204" pitchFamily="34" charset="0"/>
              </a:rPr>
              <a:t>You have unlimited access to online support from Richard and professional trainers during your transformation time. We ask that online clients check in at least once weekly with their updates, but we are also available for questions at any time. So if something comes up, you have an issue you need guidance on, we are here to answer and help you through it. Our ultimate objective is for you to be successful, so we do our best to help clients through whatever obstacles pop up along the way!</a:t>
            </a:r>
          </a:p>
          <a:p>
            <a:pPr algn="just">
              <a:lnSpc>
                <a:spcPct val="120000"/>
              </a:lnSpc>
              <a:spcAft>
                <a:spcPts val="1200"/>
              </a:spcAft>
            </a:pPr>
            <a:r>
              <a:rPr lang="en-US" sz="2000" dirty="0">
                <a:solidFill>
                  <a:schemeClr val="tx1">
                    <a:lumMod val="95000"/>
                    <a:lumOff val="5000"/>
                  </a:schemeClr>
                </a:solidFill>
                <a:latin typeface="Open Sans Light" panose="020B0306030504020204" pitchFamily="34" charset="0"/>
                <a:ea typeface="Open Sans Light" panose="020B0306030504020204" pitchFamily="34" charset="0"/>
                <a:cs typeface="Open Sans Light" panose="020B0306030504020204" pitchFamily="34" charset="0"/>
              </a:rPr>
              <a:t>This transformation process is something that can change your life. The visual results that take place in the course of body transformation is wonderful, but it’s the changes that we see happen on the inside that are the most impacting. We see health improved, we see confidence and energy levels increase, we see people really start believing in themselves which trickles over into every other aspect of their lives!!</a:t>
            </a:r>
          </a:p>
          <a:p>
            <a:pPr algn="just">
              <a:lnSpc>
                <a:spcPct val="120000"/>
              </a:lnSpc>
              <a:spcAft>
                <a:spcPts val="1200"/>
              </a:spcAft>
            </a:pPr>
            <a:r>
              <a:rPr lang="en-US" sz="2000" dirty="0">
                <a:solidFill>
                  <a:schemeClr val="tx1">
                    <a:lumMod val="95000"/>
                    <a:lumOff val="5000"/>
                  </a:schemeClr>
                </a:solidFill>
                <a:latin typeface="Open Sans Light" panose="020B0306030504020204" pitchFamily="34" charset="0"/>
                <a:ea typeface="Open Sans Light" panose="020B0306030504020204" pitchFamily="34" charset="0"/>
                <a:cs typeface="Open Sans Light" panose="020B0306030504020204" pitchFamily="34" charset="0"/>
              </a:rPr>
              <a:t>I’m truly Blessed to have the ability to share a passion for health with others, along with being able to do what I truly love and that’s training. The passion allows me to help other see the true meaning of what it means to honor God with a healthy mind and body. If you are ready for your lifestyle change, we are ready to assist you through this magnificent journey of healthy living!!</a:t>
            </a:r>
          </a:p>
        </p:txBody>
      </p:sp>
      <p:sp>
        <p:nvSpPr>
          <p:cNvPr id="3" name="Rectangle 2"/>
          <p:cNvSpPr/>
          <p:nvPr/>
        </p:nvSpPr>
        <p:spPr>
          <a:xfrm>
            <a:off x="1234440" y="6033911"/>
            <a:ext cx="7665720" cy="1600438"/>
          </a:xfrm>
          <a:prstGeom prst="rect">
            <a:avLst/>
          </a:prstGeom>
        </p:spPr>
        <p:txBody>
          <a:bodyPr wrap="square">
            <a:spAutoFit/>
          </a:bodyPr>
          <a:lstStyle/>
          <a:p>
            <a:pPr algn="just">
              <a:spcAft>
                <a:spcPts val="2400"/>
              </a:spcAft>
            </a:pPr>
            <a:r>
              <a:rPr lang="en-US" sz="1400" b="1" dirty="0">
                <a:solidFill>
                  <a:schemeClr val="bg1">
                    <a:lumMod val="95000"/>
                  </a:schemeClr>
                </a:solidFill>
                <a:latin typeface="Open Sans Light" panose="020B0306030504020204" pitchFamily="34" charset="0"/>
                <a:ea typeface="Open Sans Light" panose="020B0306030504020204" pitchFamily="34" charset="0"/>
                <a:cs typeface="Open Sans Light" panose="020B0306030504020204" pitchFamily="34" charset="0"/>
              </a:rPr>
              <a:t>Our Personal Trainers are skilled professionals with extensive experience and are nationally certified by the American College of Sports Medicine, the International Fitness Professionals Association, and/or American Council on Exercise.  They possess the knowledge and skills needed to design and implement safe and effective workout programs for both general and special populations.  Your Personal Trainer will work hard to help you achieve your goals while keeping you motivated and most importantly, accountable.  They are invested in seeing you succeed!</a:t>
            </a:r>
            <a:endParaRPr lang="id-ID" sz="1400" b="1" dirty="0">
              <a:solidFill>
                <a:schemeClr val="bg1">
                  <a:lumMod val="95000"/>
                </a:schemeClr>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4" name="Rectangle 3"/>
          <p:cNvSpPr/>
          <p:nvPr/>
        </p:nvSpPr>
        <p:spPr>
          <a:xfrm>
            <a:off x="1234440" y="8391220"/>
            <a:ext cx="7665720" cy="1384995"/>
          </a:xfrm>
          <a:prstGeom prst="rect">
            <a:avLst/>
          </a:prstGeom>
        </p:spPr>
        <p:txBody>
          <a:bodyPr wrap="square">
            <a:spAutoFit/>
          </a:bodyPr>
          <a:lstStyle/>
          <a:p>
            <a:pPr algn="just">
              <a:spcAft>
                <a:spcPts val="2400"/>
              </a:spcAft>
            </a:pPr>
            <a:r>
              <a:rPr lang="en-US" sz="1400" b="1" dirty="0">
                <a:solidFill>
                  <a:schemeClr val="bg1">
                    <a:lumMod val="95000"/>
                  </a:schemeClr>
                </a:solidFill>
                <a:latin typeface="Open Sans Light" panose="020B0306030504020204" pitchFamily="34" charset="0"/>
                <a:ea typeface="Open Sans Light" panose="020B0306030504020204" pitchFamily="34" charset="0"/>
                <a:cs typeface="Open Sans Light" panose="020B0306030504020204" pitchFamily="34" charset="0"/>
              </a:rPr>
              <a:t>No amount of exercise will reshape your body without appropriate nutrition.   If you want to lose weight easily, never feel hungry, have increased energy, and keep the fat off forever, there is only one surefire way, and MPT trainers know it well.  We know that maintaining a well-rounded diet can be challenging.  Poor eating habits, busy lifestyles and conflicting information about food make it even more challenging.  We offer straightforward simple solutions that will have you and your family headed in the right direction. </a:t>
            </a:r>
            <a:endParaRPr lang="id-ID" sz="1400" b="1" dirty="0">
              <a:solidFill>
                <a:schemeClr val="bg1">
                  <a:lumMod val="95000"/>
                </a:schemeClr>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5" name="Rectangle 4"/>
          <p:cNvSpPr/>
          <p:nvPr/>
        </p:nvSpPr>
        <p:spPr>
          <a:xfrm>
            <a:off x="9834880" y="6033908"/>
            <a:ext cx="7665720" cy="1384995"/>
          </a:xfrm>
          <a:prstGeom prst="rect">
            <a:avLst/>
          </a:prstGeom>
        </p:spPr>
        <p:txBody>
          <a:bodyPr wrap="square">
            <a:spAutoFit/>
          </a:bodyPr>
          <a:lstStyle/>
          <a:p>
            <a:pPr algn="just">
              <a:spcAft>
                <a:spcPts val="2400"/>
              </a:spcAft>
            </a:pPr>
            <a:r>
              <a:rPr lang="en-US" sz="1400" b="1" dirty="0">
                <a:solidFill>
                  <a:schemeClr val="bg1">
                    <a:lumMod val="95000"/>
                  </a:schemeClr>
                </a:solidFill>
                <a:latin typeface="Open Sans Light" panose="020B0306030504020204" pitchFamily="34" charset="0"/>
                <a:ea typeface="Open Sans Light" panose="020B0306030504020204" pitchFamily="34" charset="0"/>
                <a:cs typeface="Open Sans Light" panose="020B0306030504020204" pitchFamily="34" charset="0"/>
              </a:rPr>
              <a:t>KMO offers </a:t>
            </a:r>
            <a:r>
              <a:rPr lang="en-US" sz="1400" b="1" dirty="0" err="1">
                <a:solidFill>
                  <a:schemeClr val="bg1">
                    <a:lumMod val="95000"/>
                  </a:schemeClr>
                </a:solidFill>
                <a:latin typeface="Open Sans Light" panose="020B0306030504020204" pitchFamily="34" charset="0"/>
                <a:ea typeface="Open Sans Light" panose="020B0306030504020204" pitchFamily="34" charset="0"/>
                <a:cs typeface="Open Sans Light" panose="020B0306030504020204" pitchFamily="34" charset="0"/>
              </a:rPr>
              <a:t>affordable,quality</a:t>
            </a:r>
            <a:r>
              <a:rPr lang="en-US" sz="1400" b="1" dirty="0">
                <a:solidFill>
                  <a:schemeClr val="bg1">
                    <a:lumMod val="95000"/>
                  </a:schemeClr>
                </a:solidFill>
                <a:latin typeface="Open Sans Light" panose="020B0306030504020204" pitchFamily="34" charset="0"/>
                <a:ea typeface="Open Sans Light" panose="020B0306030504020204" pitchFamily="34" charset="0"/>
                <a:cs typeface="Open Sans Light" panose="020B0306030504020204" pitchFamily="34" charset="0"/>
              </a:rPr>
              <a:t> training for highly motivated </a:t>
            </a:r>
            <a:r>
              <a:rPr lang="en-US" sz="1400" b="1" dirty="0" err="1">
                <a:solidFill>
                  <a:schemeClr val="bg1">
                    <a:lumMod val="95000"/>
                  </a:schemeClr>
                </a:solidFill>
                <a:latin typeface="Open Sans Light" panose="020B0306030504020204" pitchFamily="34" charset="0"/>
                <a:ea typeface="Open Sans Light" panose="020B0306030504020204" pitchFamily="34" charset="0"/>
                <a:cs typeface="Open Sans Light" panose="020B0306030504020204" pitchFamily="34" charset="0"/>
              </a:rPr>
              <a:t>individulas</a:t>
            </a:r>
            <a:r>
              <a:rPr lang="en-US" sz="1400" b="1" dirty="0">
                <a:solidFill>
                  <a:schemeClr val="bg1">
                    <a:lumMod val="95000"/>
                  </a:schemeClr>
                </a:solidFill>
                <a:latin typeface="Open Sans Light" panose="020B0306030504020204" pitchFamily="34" charset="0"/>
                <a:ea typeface="Open Sans Light" panose="020B0306030504020204" pitchFamily="34" charset="0"/>
                <a:cs typeface="Open Sans Light" panose="020B0306030504020204" pitchFamily="34" charset="0"/>
              </a:rPr>
              <a:t> that are unwilling or unable to work with me in the studio.  I equip you with the knowledge and tools you need to succeed in your wellness goals.  Training is customized to the individual and covers </a:t>
            </a:r>
            <a:r>
              <a:rPr lang="en-US" sz="1400" b="1" dirty="0" err="1">
                <a:solidFill>
                  <a:schemeClr val="bg1">
                    <a:lumMod val="95000"/>
                  </a:schemeClr>
                </a:solidFill>
                <a:latin typeface="Open Sans Light" panose="020B0306030504020204" pitchFamily="34" charset="0"/>
                <a:ea typeface="Open Sans Light" panose="020B0306030504020204" pitchFamily="34" charset="0"/>
                <a:cs typeface="Open Sans Light" panose="020B0306030504020204" pitchFamily="34" charset="0"/>
              </a:rPr>
              <a:t>nutrition,supplements,workout</a:t>
            </a:r>
            <a:r>
              <a:rPr lang="en-US" sz="1400" b="1" dirty="0">
                <a:solidFill>
                  <a:schemeClr val="bg1">
                    <a:lumMod val="95000"/>
                  </a:schemeClr>
                </a:solidFill>
                <a:latin typeface="Open Sans Light" panose="020B0306030504020204" pitchFamily="34" charset="0"/>
                <a:ea typeface="Open Sans Light" panose="020B0306030504020204" pitchFamily="34" charset="0"/>
                <a:cs typeface="Open Sans Light" panose="020B0306030504020204" pitchFamily="34" charset="0"/>
              </a:rPr>
              <a:t> </a:t>
            </a:r>
            <a:r>
              <a:rPr lang="en-US" sz="1400" b="1" dirty="0" err="1">
                <a:solidFill>
                  <a:schemeClr val="bg1">
                    <a:lumMod val="95000"/>
                  </a:schemeClr>
                </a:solidFill>
                <a:latin typeface="Open Sans Light" panose="020B0306030504020204" pitchFamily="34" charset="0"/>
                <a:ea typeface="Open Sans Light" panose="020B0306030504020204" pitchFamily="34" charset="0"/>
                <a:cs typeface="Open Sans Light" panose="020B0306030504020204" pitchFamily="34" charset="0"/>
              </a:rPr>
              <a:t>programs,on</a:t>
            </a:r>
            <a:r>
              <a:rPr lang="en-US" sz="1400" b="1" dirty="0">
                <a:solidFill>
                  <a:schemeClr val="bg1">
                    <a:lumMod val="95000"/>
                  </a:schemeClr>
                </a:solidFill>
                <a:latin typeface="Open Sans Light" panose="020B0306030504020204" pitchFamily="34" charset="0"/>
                <a:ea typeface="Open Sans Light" panose="020B0306030504020204" pitchFamily="34" charset="0"/>
                <a:cs typeface="Open Sans Light" panose="020B0306030504020204" pitchFamily="34" charset="0"/>
              </a:rPr>
              <a:t>-line support and that accountability that will help you achieve your goals and reach your personal best.  Email for more information at info@moffettpersonaltraining.com</a:t>
            </a:r>
            <a:endParaRPr lang="id-ID" sz="1400" b="1" dirty="0">
              <a:solidFill>
                <a:schemeClr val="bg1">
                  <a:lumMod val="95000"/>
                </a:schemeClr>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6" name="Rectangle 5"/>
          <p:cNvSpPr/>
          <p:nvPr/>
        </p:nvSpPr>
        <p:spPr>
          <a:xfrm>
            <a:off x="9834880" y="8391220"/>
            <a:ext cx="7665720" cy="1384995"/>
          </a:xfrm>
          <a:prstGeom prst="rect">
            <a:avLst/>
          </a:prstGeom>
        </p:spPr>
        <p:txBody>
          <a:bodyPr wrap="square">
            <a:spAutoFit/>
          </a:bodyPr>
          <a:lstStyle/>
          <a:p>
            <a:pPr algn="just">
              <a:spcAft>
                <a:spcPts val="2400"/>
              </a:spcAft>
            </a:pPr>
            <a:r>
              <a:rPr lang="en-US" sz="1400" b="1" dirty="0">
                <a:solidFill>
                  <a:schemeClr val="bg1">
                    <a:lumMod val="95000"/>
                  </a:schemeClr>
                </a:solidFill>
                <a:latin typeface="Open Sans Light" panose="020B0306030504020204" pitchFamily="34" charset="0"/>
                <a:ea typeface="Open Sans Light" panose="020B0306030504020204" pitchFamily="34" charset="0"/>
                <a:cs typeface="Open Sans Light" panose="020B0306030504020204" pitchFamily="34" charset="0"/>
              </a:rPr>
              <a:t>As a top 3 Nationally ranked Figure and Bikini competitor, I know what it takes to succeed in this sport.  Competition training encompasses every detail that goes into transitioning from gym to stage-including </a:t>
            </a:r>
            <a:r>
              <a:rPr lang="en-US" sz="1400" b="1" dirty="0" err="1">
                <a:solidFill>
                  <a:schemeClr val="bg1">
                    <a:lumMod val="95000"/>
                  </a:schemeClr>
                </a:solidFill>
                <a:latin typeface="Open Sans Light" panose="020B0306030504020204" pitchFamily="34" charset="0"/>
                <a:ea typeface="Open Sans Light" panose="020B0306030504020204" pitchFamily="34" charset="0"/>
                <a:cs typeface="Open Sans Light" panose="020B0306030504020204" pitchFamily="34" charset="0"/>
              </a:rPr>
              <a:t>nutrition,workouts</a:t>
            </a:r>
            <a:r>
              <a:rPr lang="en-US" sz="1400" b="1" dirty="0">
                <a:solidFill>
                  <a:schemeClr val="bg1">
                    <a:lumMod val="95000"/>
                  </a:schemeClr>
                </a:solidFill>
                <a:latin typeface="Open Sans Light" panose="020B0306030504020204" pitchFamily="34" charset="0"/>
                <a:ea typeface="Open Sans Light" panose="020B0306030504020204" pitchFamily="34" charset="0"/>
                <a:cs typeface="Open Sans Light" panose="020B0306030504020204" pitchFamily="34" charset="0"/>
              </a:rPr>
              <a:t> and image prep.  If you are serious about being the best that you can be and competing at your personal best you owe it to yourself to invest in a coach that walks the walk and knows what it takes to be a winner.  Email me today for more information at info@moffettpersonaltraining.com</a:t>
            </a:r>
            <a:endParaRPr lang="id-ID" sz="1400" b="1" dirty="0">
              <a:solidFill>
                <a:schemeClr val="bg1">
                  <a:lumMod val="95000"/>
                </a:schemeClr>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7" name="Rectangle 6"/>
          <p:cNvSpPr/>
          <p:nvPr/>
        </p:nvSpPr>
        <p:spPr>
          <a:xfrm>
            <a:off x="1234440" y="7932051"/>
            <a:ext cx="7665720" cy="461665"/>
          </a:xfrm>
          <a:prstGeom prst="rect">
            <a:avLst/>
          </a:prstGeom>
        </p:spPr>
        <p:txBody>
          <a:bodyPr wrap="square">
            <a:spAutoFit/>
          </a:bodyPr>
          <a:lstStyle/>
          <a:p>
            <a:pPr algn="just">
              <a:spcAft>
                <a:spcPts val="2400"/>
              </a:spcAft>
            </a:pPr>
            <a:r>
              <a:rPr lang="id-ID" sz="2400" b="1" dirty="0">
                <a:solidFill>
                  <a:srgbClr val="009999"/>
                </a:solidFill>
                <a:effectLst>
                  <a:outerShdw blurRad="63500" sx="101000" sy="101000" algn="ctr" rotWithShape="0">
                    <a:prstClr val="black">
                      <a:alpha val="40000"/>
                    </a:prstClr>
                  </a:outerShdw>
                </a:effectLst>
                <a:latin typeface="Open Sans Extrabold" panose="020B0906030804020204" pitchFamily="34" charset="0"/>
                <a:ea typeface="Open Sans Extrabold" panose="020B0906030804020204" pitchFamily="34" charset="0"/>
                <a:cs typeface="Open Sans Extrabold" panose="020B0906030804020204" pitchFamily="34" charset="0"/>
              </a:rPr>
              <a:t>NUTRITIONAL GUIDANCE</a:t>
            </a:r>
          </a:p>
        </p:txBody>
      </p:sp>
      <p:sp>
        <p:nvSpPr>
          <p:cNvPr id="8" name="Rectangle 7"/>
          <p:cNvSpPr/>
          <p:nvPr/>
        </p:nvSpPr>
        <p:spPr>
          <a:xfrm>
            <a:off x="1234440" y="5574739"/>
            <a:ext cx="7665720" cy="461665"/>
          </a:xfrm>
          <a:prstGeom prst="rect">
            <a:avLst/>
          </a:prstGeom>
        </p:spPr>
        <p:txBody>
          <a:bodyPr wrap="square">
            <a:spAutoFit/>
          </a:bodyPr>
          <a:lstStyle/>
          <a:p>
            <a:pPr algn="just">
              <a:spcAft>
                <a:spcPts val="2400"/>
              </a:spcAft>
            </a:pPr>
            <a:r>
              <a:rPr lang="id-ID" sz="2400" b="1" dirty="0">
                <a:solidFill>
                  <a:srgbClr val="009999"/>
                </a:solidFill>
                <a:effectLst>
                  <a:outerShdw blurRad="63500" sx="101000" sy="101000" algn="ctr" rotWithShape="0">
                    <a:prstClr val="black">
                      <a:alpha val="40000"/>
                    </a:prstClr>
                  </a:outerShdw>
                </a:effectLst>
                <a:latin typeface="Open Sans Extrabold" panose="020B0906030804020204" pitchFamily="34" charset="0"/>
                <a:ea typeface="Open Sans Extrabold" panose="020B0906030804020204" pitchFamily="34" charset="0"/>
                <a:cs typeface="Open Sans Extrabold" panose="020B0906030804020204" pitchFamily="34" charset="0"/>
              </a:rPr>
              <a:t>PERSONAL TRAINING</a:t>
            </a:r>
          </a:p>
        </p:txBody>
      </p:sp>
      <p:sp>
        <p:nvSpPr>
          <p:cNvPr id="9" name="Rectangle 8"/>
          <p:cNvSpPr/>
          <p:nvPr/>
        </p:nvSpPr>
        <p:spPr>
          <a:xfrm>
            <a:off x="9834880" y="7932051"/>
            <a:ext cx="7665720" cy="461665"/>
          </a:xfrm>
          <a:prstGeom prst="rect">
            <a:avLst/>
          </a:prstGeom>
        </p:spPr>
        <p:txBody>
          <a:bodyPr wrap="square">
            <a:spAutoFit/>
          </a:bodyPr>
          <a:lstStyle/>
          <a:p>
            <a:pPr algn="just">
              <a:spcAft>
                <a:spcPts val="2400"/>
              </a:spcAft>
            </a:pPr>
            <a:r>
              <a:rPr lang="id-ID" sz="2400" b="1" dirty="0">
                <a:solidFill>
                  <a:schemeClr val="bg1">
                    <a:lumMod val="75000"/>
                  </a:schemeClr>
                </a:solidFill>
                <a:effectLst>
                  <a:outerShdw blurRad="50800" dist="12700" dir="5400000" sx="99000" sy="99000" algn="t" rotWithShape="0">
                    <a:prstClr val="black">
                      <a:alpha val="40000"/>
                    </a:prstClr>
                  </a:outerShdw>
                </a:effectLst>
                <a:latin typeface="Open Sans Extrabold" panose="020B0906030804020204" pitchFamily="34" charset="0"/>
                <a:ea typeface="Open Sans Extrabold" panose="020B0906030804020204" pitchFamily="34" charset="0"/>
                <a:cs typeface="Open Sans Extrabold" panose="020B0906030804020204" pitchFamily="34" charset="0"/>
              </a:rPr>
              <a:t>COMPETITION TRAINING</a:t>
            </a:r>
          </a:p>
        </p:txBody>
      </p:sp>
      <p:sp>
        <p:nvSpPr>
          <p:cNvPr id="10" name="Rectangle 9"/>
          <p:cNvSpPr/>
          <p:nvPr/>
        </p:nvSpPr>
        <p:spPr>
          <a:xfrm>
            <a:off x="9834880" y="5574739"/>
            <a:ext cx="7665720" cy="461665"/>
          </a:xfrm>
          <a:prstGeom prst="rect">
            <a:avLst/>
          </a:prstGeom>
        </p:spPr>
        <p:txBody>
          <a:bodyPr wrap="square">
            <a:spAutoFit/>
          </a:bodyPr>
          <a:lstStyle/>
          <a:p>
            <a:pPr algn="just">
              <a:spcAft>
                <a:spcPts val="2400"/>
              </a:spcAft>
            </a:pPr>
            <a:r>
              <a:rPr lang="id-ID" sz="2400" b="1" dirty="0">
                <a:solidFill>
                  <a:schemeClr val="bg1">
                    <a:lumMod val="75000"/>
                  </a:schemeClr>
                </a:solidFill>
                <a:effectLst>
                  <a:outerShdw blurRad="50800" dist="12700" dir="5400000" sx="99000" sy="99000" algn="t" rotWithShape="0">
                    <a:prstClr val="black">
                      <a:alpha val="40000"/>
                    </a:prstClr>
                  </a:outerShdw>
                </a:effectLst>
                <a:latin typeface="Open Sans Extrabold" panose="020B0906030804020204" pitchFamily="34" charset="0"/>
                <a:ea typeface="Open Sans Extrabold" panose="020B0906030804020204" pitchFamily="34" charset="0"/>
                <a:cs typeface="Open Sans Extrabold" panose="020B0906030804020204" pitchFamily="34" charset="0"/>
              </a:rPr>
              <a:t>ONLINE TRAINING</a:t>
            </a:r>
          </a:p>
        </p:txBody>
      </p:sp>
      <p:sp>
        <p:nvSpPr>
          <p:cNvPr id="12" name="Rectangle 11"/>
          <p:cNvSpPr/>
          <p:nvPr/>
        </p:nvSpPr>
        <p:spPr>
          <a:xfrm>
            <a:off x="1099125" y="5760885"/>
            <a:ext cx="135318" cy="135318"/>
          </a:xfrm>
          <a:prstGeom prst="rect">
            <a:avLst/>
          </a:prstGeom>
          <a:solidFill>
            <a:srgbClr val="008582"/>
          </a:solidFill>
          <a:ln>
            <a:noFill/>
          </a:ln>
          <a:effectLst>
            <a:outerShdw blurRad="50800" sx="101000" sy="101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7140"/>
          </a:p>
        </p:txBody>
      </p:sp>
      <p:sp>
        <p:nvSpPr>
          <p:cNvPr id="13" name="Rectangle 12"/>
          <p:cNvSpPr/>
          <p:nvPr/>
        </p:nvSpPr>
        <p:spPr>
          <a:xfrm>
            <a:off x="1099125" y="8141389"/>
            <a:ext cx="135318" cy="135318"/>
          </a:xfrm>
          <a:prstGeom prst="rect">
            <a:avLst/>
          </a:prstGeom>
          <a:solidFill>
            <a:srgbClr val="008582"/>
          </a:solidFill>
          <a:ln>
            <a:noFill/>
          </a:ln>
          <a:effectLst>
            <a:outerShdw blurRad="50800" sx="101000" sy="101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7140"/>
          </a:p>
        </p:txBody>
      </p:sp>
      <p:sp>
        <p:nvSpPr>
          <p:cNvPr id="14" name="Rectangle 13"/>
          <p:cNvSpPr/>
          <p:nvPr/>
        </p:nvSpPr>
        <p:spPr>
          <a:xfrm>
            <a:off x="9699565" y="5760885"/>
            <a:ext cx="135318" cy="135318"/>
          </a:xfrm>
          <a:prstGeom prst="rect">
            <a:avLst/>
          </a:prstGeom>
          <a:solidFill>
            <a:schemeClr val="bg1">
              <a:lumMod val="75000"/>
            </a:schemeClr>
          </a:solidFill>
          <a:ln>
            <a:noFill/>
          </a:ln>
          <a:effectLst>
            <a:outerShdw blurRad="50800" sx="101000" sy="101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7140"/>
          </a:p>
        </p:txBody>
      </p:sp>
      <p:sp>
        <p:nvSpPr>
          <p:cNvPr id="15" name="Rectangle 14"/>
          <p:cNvSpPr/>
          <p:nvPr/>
        </p:nvSpPr>
        <p:spPr>
          <a:xfrm>
            <a:off x="9699565" y="8141389"/>
            <a:ext cx="135318" cy="135318"/>
          </a:xfrm>
          <a:prstGeom prst="rect">
            <a:avLst/>
          </a:prstGeom>
          <a:solidFill>
            <a:schemeClr val="bg1">
              <a:lumMod val="75000"/>
            </a:schemeClr>
          </a:solidFill>
          <a:ln>
            <a:noFill/>
          </a:ln>
          <a:effectLst>
            <a:outerShdw blurRad="50800" sx="101000" sy="101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7140"/>
          </a:p>
        </p:txBody>
      </p:sp>
    </p:spTree>
    <p:extLst>
      <p:ext uri="{BB962C8B-B14F-4D97-AF65-F5344CB8AC3E}">
        <p14:creationId xmlns:p14="http://schemas.microsoft.com/office/powerpoint/2010/main" val="47735093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1176</TotalTime>
  <Words>2317</Words>
  <Application>Microsoft Office PowerPoint</Application>
  <PresentationFormat>Custom</PresentationFormat>
  <Paragraphs>125</Paragraphs>
  <Slides>19</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19</vt:i4>
      </vt:variant>
    </vt:vector>
  </HeadingPairs>
  <TitlesOfParts>
    <vt:vector size="27" baseType="lpstr">
      <vt:lpstr>Arial</vt:lpstr>
      <vt:lpstr>Calibri</vt:lpstr>
      <vt:lpstr>Calibri Light</vt:lpstr>
      <vt:lpstr>Open Sans</vt:lpstr>
      <vt:lpstr>Open Sans ExtraBold</vt:lpstr>
      <vt:lpstr>Open Sans Light</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account</dc:creator>
  <cp:lastModifiedBy>Koneko</cp:lastModifiedBy>
  <cp:revision>73</cp:revision>
  <dcterms:created xsi:type="dcterms:W3CDTF">2017-06-21T18:54:46Z</dcterms:created>
  <dcterms:modified xsi:type="dcterms:W3CDTF">2017-07-27T03:19:55Z</dcterms:modified>
</cp:coreProperties>
</file>